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00FF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7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4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5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9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83F08-CE80-4E45-8A0D-3D35898EF86A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C4409-A51E-4A1B-AB25-1CCD06F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act disk&#10;&#10;Description generated with high confidence">
            <a:extLst>
              <a:ext uri="{FF2B5EF4-FFF2-40B4-BE49-F238E27FC236}">
                <a16:creationId xmlns:a16="http://schemas.microsoft.com/office/drawing/2014/main" id="{07D91F1F-2215-410A-8E5E-40C027C32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67" y="1786886"/>
            <a:ext cx="4486665" cy="32842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D453E4-D584-4750-B2EA-690CD0ABB1D5}"/>
              </a:ext>
            </a:extLst>
          </p:cNvPr>
          <p:cNvSpPr/>
          <p:nvPr/>
        </p:nvSpPr>
        <p:spPr>
          <a:xfrm>
            <a:off x="390292" y="578361"/>
            <a:ext cx="30219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Proportion of number of OTT-VTO matches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BD7EE-04F6-40E5-8751-613D95609092}"/>
              </a:ext>
            </a:extLst>
          </p:cNvPr>
          <p:cNvSpPr/>
          <p:nvPr/>
        </p:nvSpPr>
        <p:spPr>
          <a:xfrm>
            <a:off x="252760" y="6072391"/>
            <a:ext cx="3021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OTT – Open Tree Taxonomy</a:t>
            </a:r>
          </a:p>
          <a:p>
            <a:r>
              <a:rPr lang="en-US" sz="1400" dirty="0"/>
              <a:t>VTO – Vertebrate Taxonomy Ontology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28C19B-2F41-4BBB-B5DE-ECB7D6B700CE}"/>
              </a:ext>
            </a:extLst>
          </p:cNvPr>
          <p:cNvSpPr/>
          <p:nvPr/>
        </p:nvSpPr>
        <p:spPr>
          <a:xfrm>
            <a:off x="5270809" y="4871058"/>
            <a:ext cx="1676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Total: 4763</a:t>
            </a:r>
          </a:p>
        </p:txBody>
      </p:sp>
    </p:spTree>
    <p:extLst>
      <p:ext uri="{BB962C8B-B14F-4D97-AF65-F5344CB8AC3E}">
        <p14:creationId xmlns:p14="http://schemas.microsoft.com/office/powerpoint/2010/main" val="33740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B9155A-7F67-4E82-AFEC-92A76AD8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72" y="444547"/>
            <a:ext cx="5983656" cy="599651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67E43FE-AF94-4FE1-BDE0-AEA062B4FED0}"/>
              </a:ext>
            </a:extLst>
          </p:cNvPr>
          <p:cNvGrpSpPr/>
          <p:nvPr/>
        </p:nvGrpSpPr>
        <p:grpSpPr>
          <a:xfrm>
            <a:off x="7336603" y="4826284"/>
            <a:ext cx="1174287" cy="1614774"/>
            <a:chOff x="7370056" y="5076981"/>
            <a:chExt cx="1174287" cy="16147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37F438-3232-437C-9F03-0705D3E4D109}"/>
                </a:ext>
              </a:extLst>
            </p:cNvPr>
            <p:cNvSpPr txBox="1"/>
            <p:nvPr/>
          </p:nvSpPr>
          <p:spPr>
            <a:xfrm>
              <a:off x="7374810" y="5076981"/>
              <a:ext cx="1169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# OTT to VTO </a:t>
              </a:r>
            </a:p>
            <a:p>
              <a:pPr algn="ctr"/>
              <a:r>
                <a:rPr lang="en-US" sz="1400" dirty="0"/>
                <a:t>match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A772B6D-8014-4820-AA27-D40BB6DC480C}"/>
                </a:ext>
              </a:extLst>
            </p:cNvPr>
            <p:cNvGrpSpPr/>
            <p:nvPr/>
          </p:nvGrpSpPr>
          <p:grpSpPr>
            <a:xfrm>
              <a:off x="7370056" y="5491519"/>
              <a:ext cx="1170883" cy="1200236"/>
              <a:chOff x="7370056" y="5491519"/>
              <a:chExt cx="1170883" cy="120023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3601FD4-1066-444C-B731-F8EA928EBC9C}"/>
                  </a:ext>
                </a:extLst>
              </p:cNvPr>
              <p:cNvGrpSpPr/>
              <p:nvPr/>
            </p:nvGrpSpPr>
            <p:grpSpPr>
              <a:xfrm>
                <a:off x="7820121" y="5576532"/>
                <a:ext cx="278922" cy="1035172"/>
                <a:chOff x="7820121" y="5576532"/>
                <a:chExt cx="278922" cy="1035172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DB60F90-5648-44A2-8A1C-A4F119D33162}"/>
                    </a:ext>
                  </a:extLst>
                </p:cNvPr>
                <p:cNvSpPr/>
                <p:nvPr/>
              </p:nvSpPr>
              <p:spPr>
                <a:xfrm>
                  <a:off x="7820121" y="5794374"/>
                  <a:ext cx="278922" cy="146898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01D98D6-AE83-4E9C-9A97-7698DD94B713}"/>
                    </a:ext>
                  </a:extLst>
                </p:cNvPr>
                <p:cNvSpPr/>
                <p:nvPr/>
              </p:nvSpPr>
              <p:spPr>
                <a:xfrm>
                  <a:off x="7820121" y="6017852"/>
                  <a:ext cx="278922" cy="146898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E2B3A47-176C-4A29-BF92-73F630443A26}"/>
                    </a:ext>
                  </a:extLst>
                </p:cNvPr>
                <p:cNvSpPr/>
                <p:nvPr/>
              </p:nvSpPr>
              <p:spPr>
                <a:xfrm>
                  <a:off x="7820121" y="6241329"/>
                  <a:ext cx="278922" cy="146898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958C460-A6A8-49B7-8A38-998A2D91BD1A}"/>
                    </a:ext>
                  </a:extLst>
                </p:cNvPr>
                <p:cNvSpPr/>
                <p:nvPr/>
              </p:nvSpPr>
              <p:spPr>
                <a:xfrm>
                  <a:off x="7820121" y="6464806"/>
                  <a:ext cx="278922" cy="14689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16FFFBA-A890-4C39-8C35-90EBA814720F}"/>
                    </a:ext>
                  </a:extLst>
                </p:cNvPr>
                <p:cNvSpPr/>
                <p:nvPr/>
              </p:nvSpPr>
              <p:spPr>
                <a:xfrm>
                  <a:off x="7820121" y="5576532"/>
                  <a:ext cx="278922" cy="146898"/>
                </a:xfrm>
                <a:prstGeom prst="rect">
                  <a:avLst/>
                </a:prstGeom>
                <a:solidFill>
                  <a:srgbClr val="FFC0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A59D58C-E607-4986-ABEB-F58419EB4AEC}"/>
                  </a:ext>
                </a:extLst>
              </p:cNvPr>
              <p:cNvGrpSpPr/>
              <p:nvPr/>
            </p:nvGrpSpPr>
            <p:grpSpPr>
              <a:xfrm>
                <a:off x="7370056" y="5491519"/>
                <a:ext cx="1170883" cy="1200236"/>
                <a:chOff x="6293723" y="5491519"/>
                <a:chExt cx="1170883" cy="120023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4CE8DB4-B808-4C65-B344-C37803533854}"/>
                    </a:ext>
                  </a:extLst>
                </p:cNvPr>
                <p:cNvSpPr txBox="1"/>
                <p:nvPr/>
              </p:nvSpPr>
              <p:spPr>
                <a:xfrm>
                  <a:off x="6293726" y="5491519"/>
                  <a:ext cx="1169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F11C50-5BC7-452F-9CB5-C0316047E8EE}"/>
                    </a:ext>
                  </a:extLst>
                </p:cNvPr>
                <p:cNvSpPr txBox="1"/>
                <p:nvPr/>
              </p:nvSpPr>
              <p:spPr>
                <a:xfrm>
                  <a:off x="6293727" y="5698744"/>
                  <a:ext cx="1169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E14CCB-F090-43AB-A951-A1055A558916}"/>
                    </a:ext>
                  </a:extLst>
                </p:cNvPr>
                <p:cNvSpPr txBox="1"/>
                <p:nvPr/>
              </p:nvSpPr>
              <p:spPr>
                <a:xfrm>
                  <a:off x="6293725" y="5928339"/>
                  <a:ext cx="1169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7E476F-236F-473B-9FD0-E28D022B4DD7}"/>
                    </a:ext>
                  </a:extLst>
                </p:cNvPr>
                <p:cNvSpPr txBox="1"/>
                <p:nvPr/>
              </p:nvSpPr>
              <p:spPr>
                <a:xfrm>
                  <a:off x="6293723" y="6155583"/>
                  <a:ext cx="1169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5ECA99F-43D0-401F-A051-BE7B5208A6C2}"/>
                    </a:ext>
                  </a:extLst>
                </p:cNvPr>
                <p:cNvSpPr txBox="1"/>
                <p:nvPr/>
              </p:nvSpPr>
              <p:spPr>
                <a:xfrm>
                  <a:off x="6295073" y="6383978"/>
                  <a:ext cx="1169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4</a:t>
                  </a:r>
                </a:p>
              </p:txBody>
            </p:sp>
          </p:grp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06376BA-88F2-417B-BE82-5B94B64CB809}"/>
              </a:ext>
            </a:extLst>
          </p:cNvPr>
          <p:cNvSpPr/>
          <p:nvPr/>
        </p:nvSpPr>
        <p:spPr>
          <a:xfrm>
            <a:off x="178421" y="154618"/>
            <a:ext cx="350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OTT-VTO taxon match mapped</a:t>
            </a:r>
          </a:p>
          <a:p>
            <a:r>
              <a:rPr lang="en-US" dirty="0"/>
              <a:t>on catfish (</a:t>
            </a:r>
            <a:r>
              <a:rPr lang="en-US" dirty="0" err="1"/>
              <a:t>Siluriformes</a:t>
            </a:r>
            <a:r>
              <a:rPr lang="en-US" dirty="0"/>
              <a:t>) </a:t>
            </a:r>
            <a:r>
              <a:rPr lang="en-US" dirty="0" err="1"/>
              <a:t>OpenTree</a:t>
            </a:r>
            <a:r>
              <a:rPr lang="en-US" dirty="0"/>
              <a:t> synthetic phylogeny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A65778-BEB6-4648-869F-2C35E6820CE3}"/>
              </a:ext>
            </a:extLst>
          </p:cNvPr>
          <p:cNvSpPr/>
          <p:nvPr/>
        </p:nvSpPr>
        <p:spPr>
          <a:xfrm>
            <a:off x="252760" y="6072391"/>
            <a:ext cx="3021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OTT – Open Tree Taxonomy</a:t>
            </a:r>
          </a:p>
          <a:p>
            <a:r>
              <a:rPr lang="en-US" sz="1400" dirty="0"/>
              <a:t>VTO – Vertebrate Taxonomy Ontology</a:t>
            </a:r>
          </a:p>
        </p:txBody>
      </p:sp>
    </p:spTree>
    <p:extLst>
      <p:ext uri="{BB962C8B-B14F-4D97-AF65-F5344CB8AC3E}">
        <p14:creationId xmlns:p14="http://schemas.microsoft.com/office/powerpoint/2010/main" val="243599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52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Guanyang Zhang</dc:creator>
  <cp:lastModifiedBy>Guanyang Zhang</cp:lastModifiedBy>
  <cp:revision>40</cp:revision>
  <dcterms:created xsi:type="dcterms:W3CDTF">2017-12-14T15:46:54Z</dcterms:created>
  <dcterms:modified xsi:type="dcterms:W3CDTF">2017-12-14T16:56:15Z</dcterms:modified>
</cp:coreProperties>
</file>