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B112-D319-A042-8CE5-51964741C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C747B-B2BA-004A-9B7D-387317302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4608-38B8-9145-B668-D61AE09B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E5D5-ED25-7B41-BCFD-C3856449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D338-8A43-C24F-8B32-CD9638C9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8F71-DD77-AF4E-A349-4B46AB60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9EB2-4AFB-A149-A77E-118208301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D122-5EAC-4E48-813C-4BE0D4E2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ACFFA-688A-8841-BA9C-8C715732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B66B-11F3-3247-81B6-037B32FD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873E6-A6E6-E24B-B877-DF38BD34B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C547F-E7EF-C440-8158-71D771EFC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A73-4615-AE48-B74F-7B92706E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D062-5D88-5F42-85CA-E831DB9F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2E1-D249-754A-9AA7-EC241764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0511-B979-594F-87D0-A133D864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5CCF-5E71-9E40-9882-F74554C7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6308-FE89-CE41-98C2-2A87C1D1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7FB1-390F-3741-9F6C-63A23257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8E99-BF6C-AA4E-86E8-63C44160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4C94-A4B7-E14B-9B9A-9B94B00D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4B97-AA3A-C945-83D3-A58DF82E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0E8F-23DA-724E-BAF7-9F54F452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D027-436F-DD49-A8F3-1479B6E8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626B-9919-8E4F-A23B-243E70F8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DA03-98E9-4745-ADA1-A6813D19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DF45-F628-3049-8246-72EB8B4B2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348CB-A495-7544-9630-613C94B46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8AA1C-29AD-B14C-A744-CE2ADA68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14840-C962-9B40-B00D-8EC168EE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ED3A-B12A-3841-B566-AE2E5459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043D-78B4-A446-9FC2-DBFB76DB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7A62-1DAE-7942-947C-D40EA65C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B26F0-AD76-1042-9C52-743C36EA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065A1-324B-724B-8150-F82D7E3DD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DE281-9574-9947-85E5-D7508DA82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C6ED6-DDEA-0F4D-B27B-1EA398FB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2C277-0E6C-3B44-BD3B-77E67E0F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77753-4624-2846-A65F-9A1AA9B3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DE5D-FD8F-E74A-982E-F04D6320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187F-F13F-F141-8699-06386917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E691-DC4B-2844-A6ED-2B416187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DC0CE-DA78-CC46-84BD-D74BE569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7E7DE-2E57-7A46-BC6A-D6CC70A5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D4F8E-2F84-374F-8F80-4E7CF820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72FED-6072-3448-B5F7-2E79663B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B0A7-B2AA-5F4F-B852-7612C86E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B582-6898-D041-8914-CFC29888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BDD53-14F3-C84F-B0A0-7967BC3EE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7257A-D02D-8C4B-886E-702A1B08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88576-31D8-7B4E-9252-9724DA8A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3802-1D86-804E-BB8F-0EFFFF88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1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FE1A-716F-584E-B840-F81F1FA4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4FFFF-07D6-DA40-8484-40A140E8C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6909D-C9D1-574D-90C8-B366B312D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00E9C-8612-FA41-B761-BC9F8DC4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3DDA3-28BB-D349-A0EA-3F339EFD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3A8C0-7305-A24A-B29A-05F425ED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A4EB6-2239-154A-8E25-85B4EAE1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4F12-3810-BB42-94CE-E8137128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CF7A-DF70-6A45-8D7E-59EAA6981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DA01-CAC9-0E43-8D87-92DF0B1CBAC1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F7FE-FCDE-6645-88ED-197E424F1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8DDE5-9EA3-BA4D-B4ED-BB61D09EE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5B36-B7B3-6C4D-9FBC-4997102F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4202-1538-874A-97BF-3E28076A0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747E5-0D1C-D046-8892-F000340E7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00BF6FE-A830-1F41-9670-466F614C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005" y="690751"/>
            <a:ext cx="6098059" cy="6098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437DC4-FD67-2140-A943-06C06685BCA4}"/>
              </a:ext>
            </a:extLst>
          </p:cNvPr>
          <p:cNvSpPr txBox="1"/>
          <p:nvPr/>
        </p:nvSpPr>
        <p:spPr>
          <a:xfrm>
            <a:off x="139373" y="2888493"/>
            <a:ext cx="60980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Members: Anahi </a:t>
            </a:r>
            <a:r>
              <a:rPr lang="en-GB" sz="24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Espindola</a:t>
            </a: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Isadora </a:t>
            </a:r>
            <a:r>
              <a:rPr lang="en-GB" sz="24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Fluck</a:t>
            </a: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GB" sz="24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István</a:t>
            </a: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GB" sz="24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Mikó</a:t>
            </a: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Meghan Balk, Giulio </a:t>
            </a:r>
            <a:r>
              <a:rPr lang="en-GB" sz="24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Montanaro</a:t>
            </a: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Jim </a:t>
            </a:r>
            <a:r>
              <a:rPr lang="en-GB" sz="24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Balhoff</a:t>
            </a: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Paula </a:t>
            </a:r>
            <a:r>
              <a:rPr lang="en-GB" sz="24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Mabee</a:t>
            </a: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Jennifer C. </a:t>
            </a:r>
            <a:r>
              <a:rPr lang="en-GB" sz="24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Girón</a:t>
            </a: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(part), Katja </a:t>
            </a:r>
            <a:r>
              <a:rPr lang="en-GB" sz="24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Seltmann</a:t>
            </a:r>
            <a:r>
              <a:rPr lang="en-GB" sz="24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, : Sergei Tarasov ,Michele Rossini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1C817-A106-3346-A4B6-9659387F576F}"/>
              </a:ext>
            </a:extLst>
          </p:cNvPr>
          <p:cNvSpPr txBox="1"/>
          <p:nvPr/>
        </p:nvSpPr>
        <p:spPr>
          <a:xfrm>
            <a:off x="1345095" y="6268960"/>
            <a:ext cx="8905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https://</a:t>
            </a:r>
            <a:r>
              <a:rPr lang="en-US" sz="3200" b="1" dirty="0" err="1"/>
              <a:t>github.com</a:t>
            </a:r>
            <a:r>
              <a:rPr lang="en-US" sz="3200" b="1" dirty="0"/>
              <a:t>/</a:t>
            </a:r>
            <a:r>
              <a:rPr lang="en-US" sz="3200" b="1" dirty="0" err="1"/>
              <a:t>phenoscape</a:t>
            </a:r>
            <a:r>
              <a:rPr lang="en-US" sz="3200" b="1" dirty="0"/>
              <a:t>/</a:t>
            </a:r>
            <a:r>
              <a:rPr lang="en-US" sz="3200" b="1" dirty="0" err="1"/>
              <a:t>pheno</a:t>
            </a:r>
            <a:r>
              <a:rPr lang="en-US" sz="3200" b="1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9451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F0F119-286E-D04E-B0BE-5B75CFC7B61B}"/>
              </a:ext>
            </a:extLst>
          </p:cNvPr>
          <p:cNvSpPr txBox="1"/>
          <p:nvPr/>
        </p:nvSpPr>
        <p:spPr>
          <a:xfrm>
            <a:off x="8019286" y="481264"/>
            <a:ext cx="3702251" cy="390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+mj-lt"/>
                <a:ea typeface="+mj-ea"/>
                <a:cs typeface="+mj-cs"/>
              </a:rPr>
              <a:t>PhenoRepo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9584E7D4-A2F5-41A9-A4AE-B84BD134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79B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912531D6-F318-49BD-859A-0B2B71594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481264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sv - Free interface icons">
            <a:extLst>
              <a:ext uri="{FF2B5EF4-FFF2-40B4-BE49-F238E27FC236}">
                <a16:creationId xmlns:a16="http://schemas.microsoft.com/office/drawing/2014/main" id="{701E29A5-EF8D-844C-ADFE-3A424C1F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398" y="642131"/>
            <a:ext cx="2574973" cy="25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C3A78525-353D-47EB-B839-E380DBD7D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7760" y="481264"/>
            <a:ext cx="3207226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henex by phenoscape">
            <a:extLst>
              <a:ext uri="{FF2B5EF4-FFF2-40B4-BE49-F238E27FC236}">
                <a16:creationId xmlns:a16="http://schemas.microsoft.com/office/drawing/2014/main" id="{926F602A-85A9-8743-A177-2B7BE880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3886" y="642131"/>
            <a:ext cx="2087827" cy="208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436C932-B8B8-4A70-8A0D-1A4AD0A9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7334" y="3538308"/>
            <a:ext cx="3217652" cy="28624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A91DE2D-1B83-F940-893A-A5353A57C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781" y="1309816"/>
            <a:ext cx="4270064" cy="4270064"/>
          </a:xfrm>
          <a:prstGeom prst="rect">
            <a:avLst/>
          </a:prstGeom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02AD82C0-24F3-4083-849D-D28117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79B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BEC760C0-2D8A-4DE5-9990-FA96D59E5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666" y="3538308"/>
            <a:ext cx="3207227" cy="2896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48EA10-9AB9-6448-9353-3800CF99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02" y="4130157"/>
            <a:ext cx="2911236" cy="16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C537A-0653-5A44-897A-99BBFAE68F29}"/>
              </a:ext>
            </a:extLst>
          </p:cNvPr>
          <p:cNvSpPr txBox="1"/>
          <p:nvPr/>
        </p:nvSpPr>
        <p:spPr>
          <a:xfrm>
            <a:off x="3847364" y="4564217"/>
            <a:ext cx="3137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Your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EB46B-72D8-9A47-964E-51C2011B0FA0}"/>
              </a:ext>
            </a:extLst>
          </p:cNvPr>
          <p:cNvSpPr txBox="1"/>
          <p:nvPr/>
        </p:nvSpPr>
        <p:spPr>
          <a:xfrm>
            <a:off x="4691270" y="2841890"/>
            <a:ext cx="1103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Phenex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74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Tarasov</dc:creator>
  <cp:lastModifiedBy>Sergey Tarasov</cp:lastModifiedBy>
  <cp:revision>4</cp:revision>
  <dcterms:created xsi:type="dcterms:W3CDTF">2023-01-26T16:09:43Z</dcterms:created>
  <dcterms:modified xsi:type="dcterms:W3CDTF">2023-01-26T16:21:10Z</dcterms:modified>
</cp:coreProperties>
</file>