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341" r:id="rId2"/>
    <p:sldId id="340" r:id="rId3"/>
    <p:sldId id="338" r:id="rId4"/>
    <p:sldId id="339" r:id="rId5"/>
    <p:sldId id="342" r:id="rId6"/>
    <p:sldId id="343" r:id="rId7"/>
    <p:sldId id="346" r:id="rId8"/>
    <p:sldId id="345" r:id="rId9"/>
    <p:sldId id="344" r:id="rId10"/>
    <p:sldId id="34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D2103-425F-4B40-916D-A6FBF410BCAA}" type="datetimeFigureOut">
              <a:rPr lang="en-US" smtClean="0"/>
              <a:pPr/>
              <a:t>4/26/12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137CA-795B-A94C-A64B-4EEAA9FAFB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4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1F3D-7727-6647-9DF6-4EF7058ED5FB}" type="datetimeFigureOut">
              <a:rPr lang="en-US" smtClean="0"/>
              <a:pPr/>
              <a:t>4/26/12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CF5F-73C0-F44B-B50E-84BD08E41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1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1F3D-7727-6647-9DF6-4EF7058ED5FB}" type="datetimeFigureOut">
              <a:rPr lang="en-US" smtClean="0"/>
              <a:pPr/>
              <a:t>4/26/12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CF5F-73C0-F44B-B50E-84BD08E41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1F3D-7727-6647-9DF6-4EF7058ED5FB}" type="datetimeFigureOut">
              <a:rPr lang="en-US" smtClean="0"/>
              <a:pPr/>
              <a:t>4/26/12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CF5F-73C0-F44B-B50E-84BD08E41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7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1F3D-7727-6647-9DF6-4EF7058ED5FB}" type="datetimeFigureOut">
              <a:rPr lang="en-US" smtClean="0"/>
              <a:pPr/>
              <a:t>4/26/12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CF5F-73C0-F44B-B50E-84BD08E41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9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1F3D-7727-6647-9DF6-4EF7058ED5FB}" type="datetimeFigureOut">
              <a:rPr lang="en-US" smtClean="0"/>
              <a:pPr/>
              <a:t>4/26/12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CF5F-73C0-F44B-B50E-84BD08E41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1F3D-7727-6647-9DF6-4EF7058ED5FB}" type="datetimeFigureOut">
              <a:rPr lang="en-US" smtClean="0"/>
              <a:pPr/>
              <a:t>4/26/12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CF5F-73C0-F44B-B50E-84BD08E41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4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1F3D-7727-6647-9DF6-4EF7058ED5FB}" type="datetimeFigureOut">
              <a:rPr lang="en-US" smtClean="0"/>
              <a:pPr/>
              <a:t>4/26/12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CF5F-73C0-F44B-B50E-84BD08E41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3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1F3D-7727-6647-9DF6-4EF7058ED5FB}" type="datetimeFigureOut">
              <a:rPr lang="en-US" smtClean="0"/>
              <a:pPr/>
              <a:t>4/26/12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CF5F-73C0-F44B-B50E-84BD08E41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9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1F3D-7727-6647-9DF6-4EF7058ED5FB}" type="datetimeFigureOut">
              <a:rPr lang="en-US" smtClean="0"/>
              <a:pPr/>
              <a:t>4/26/12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CF5F-73C0-F44B-B50E-84BD08E41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7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1F3D-7727-6647-9DF6-4EF7058ED5FB}" type="datetimeFigureOut">
              <a:rPr lang="en-US" smtClean="0"/>
              <a:pPr/>
              <a:t>4/26/12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CF5F-73C0-F44B-B50E-84BD08E41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91F3D-7727-6647-9DF6-4EF7058ED5FB}" type="datetimeFigureOut">
              <a:rPr lang="en-US" smtClean="0"/>
              <a:pPr/>
              <a:t>4/26/12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5CF5F-73C0-F44B-B50E-84BD08E41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5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91F3D-7727-6647-9DF6-4EF7058ED5FB}" type="datetimeFigureOut">
              <a:rPr lang="en-US" smtClean="0"/>
              <a:pPr/>
              <a:t>4/26/12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5CF5F-73C0-F44B-B50E-84BD08E412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6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74" y="395305"/>
            <a:ext cx="864809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 Model organism phenotypes</a:t>
            </a:r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55059" y="1709438"/>
            <a:ext cx="6172358" cy="5148562"/>
            <a:chOff x="0" y="0"/>
            <a:chExt cx="5264" cy="4456"/>
          </a:xfrm>
        </p:grpSpPr>
        <p:pic>
          <p:nvPicPr>
            <p:cNvPr id="5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264" cy="4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2"/>
            <p:cNvSpPr>
              <a:spLocks/>
            </p:cNvSpPr>
            <p:nvPr/>
          </p:nvSpPr>
          <p:spPr bwMode="auto">
            <a:xfrm>
              <a:off x="1273" y="1351"/>
              <a:ext cx="626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>
                  <a:ea typeface="ＭＳ Ｐゴシック" charset="0"/>
                  <a:cs typeface="Gill Sans" charset="0"/>
                </a:rPr>
                <a:t>teleosts</a:t>
              </a:r>
            </a:p>
          </p:txBody>
        </p:sp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2293" y="2375"/>
              <a:ext cx="919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>
                  <a:ea typeface="ＭＳ Ｐゴシック" charset="0"/>
                  <a:cs typeface="Gill Sans" charset="0"/>
                </a:rPr>
                <a:t>amphibians</a:t>
              </a:r>
            </a:p>
          </p:txBody>
        </p:sp>
        <p:sp>
          <p:nvSpPr>
            <p:cNvPr id="8" name="Rectangle 4"/>
            <p:cNvSpPr>
              <a:spLocks/>
            </p:cNvSpPr>
            <p:nvPr/>
          </p:nvSpPr>
          <p:spPr bwMode="auto">
            <a:xfrm>
              <a:off x="3468" y="2359"/>
              <a:ext cx="739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>
                  <a:ea typeface="ＭＳ Ｐゴシック" charset="0"/>
                  <a:cs typeface="Gill Sans" charset="0"/>
                </a:rPr>
                <a:t>amniotes</a:t>
              </a:r>
            </a:p>
          </p:txBody>
        </p:sp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1510" y="375"/>
              <a:ext cx="721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>
                  <a:ea typeface="ＭＳ Ｐゴシック" charset="0"/>
                  <a:cs typeface="Gill Sans" charset="0"/>
                </a:rPr>
                <a:t>zebrafish</a:t>
              </a:r>
            </a:p>
          </p:txBody>
        </p:sp>
        <p:sp>
          <p:nvSpPr>
            <p:cNvPr id="10" name="Rectangle 6"/>
            <p:cNvSpPr>
              <a:spLocks/>
            </p:cNvSpPr>
            <p:nvPr/>
          </p:nvSpPr>
          <p:spPr bwMode="auto">
            <a:xfrm>
              <a:off x="2371" y="391"/>
              <a:ext cx="720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 i="1">
                  <a:ea typeface="ＭＳ Ｐゴシック" charset="0"/>
                  <a:cs typeface="Gill Sans" charset="0"/>
                </a:rPr>
                <a:t>Xenopus</a:t>
              </a:r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4409" y="356"/>
              <a:ext cx="77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ea typeface="ＭＳ Ｐゴシック" charset="0"/>
                  <a:cs typeface="Gill Sans" charset="0"/>
                </a:rPr>
                <a:t>mouse</a:t>
              </a:r>
            </a:p>
          </p:txBody>
        </p:sp>
        <p:sp>
          <p:nvSpPr>
            <p:cNvPr id="12" name="Rectangle 8"/>
            <p:cNvSpPr>
              <a:spLocks/>
            </p:cNvSpPr>
            <p:nvPr/>
          </p:nvSpPr>
          <p:spPr bwMode="auto">
            <a:xfrm>
              <a:off x="310" y="3767"/>
              <a:ext cx="919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>
                  <a:ea typeface="ＭＳ Ｐゴシック" charset="0"/>
                  <a:cs typeface="Gill Sans" charset="0"/>
                </a:rPr>
                <a:t>vertebrates</a:t>
              </a:r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3056" y="3104"/>
              <a:ext cx="1720" cy="12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3086956" y="1389180"/>
            <a:ext cx="746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F7F7F"/>
                </a:solidFill>
              </a:rPr>
              <a:t>ZFIN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48315" y="1305088"/>
            <a:ext cx="12418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7F7F7F"/>
                </a:solidFill>
              </a:rPr>
              <a:t>Xenbase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6376719" y="1389180"/>
            <a:ext cx="719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7F7F7F"/>
                </a:solidFill>
              </a:rPr>
              <a:t>MGI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44961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Model organism phenotypes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Deliverables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omplete &amp; up-to-date phenotype &amp; gene expression data for 3 model organisms</a:t>
            </a:r>
          </a:p>
          <a:p>
            <a:r>
              <a:rPr lang="en-US" dirty="0"/>
              <a:t>p</a:t>
            </a:r>
            <a:r>
              <a:rPr lang="en-US" dirty="0" smtClean="0"/>
              <a:t>aper – methods &amp; challenges of integrating such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9155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74" y="514833"/>
            <a:ext cx="864809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organism phenotypes:   </a:t>
            </a:r>
            <a:r>
              <a:rPr lang="en-US" sz="3556" dirty="0" smtClean="0">
                <a:solidFill>
                  <a:srgbClr val="7F7F7F"/>
                </a:solidFill>
              </a:rPr>
              <a:t>(</a:t>
            </a:r>
            <a:r>
              <a:rPr lang="en-US" sz="3556" b="1" dirty="0" smtClean="0">
                <a:solidFill>
                  <a:srgbClr val="7F7F7F"/>
                </a:solidFill>
              </a:rPr>
              <a:t>Monte</a:t>
            </a:r>
            <a:r>
              <a:rPr lang="en-US" sz="3556" dirty="0" smtClean="0">
                <a:solidFill>
                  <a:srgbClr val="7F7F7F"/>
                </a:solidFill>
              </a:rPr>
              <a:t>, Ceri, Yvonne, Aaron, Christina, Judy, Terry)</a:t>
            </a:r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93689" y="1937742"/>
            <a:ext cx="5876850" cy="4973836"/>
            <a:chOff x="0" y="0"/>
            <a:chExt cx="5264" cy="4456"/>
          </a:xfrm>
        </p:grpSpPr>
        <p:pic>
          <p:nvPicPr>
            <p:cNvPr id="5" name="Picture 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264" cy="4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2"/>
            <p:cNvSpPr>
              <a:spLocks/>
            </p:cNvSpPr>
            <p:nvPr/>
          </p:nvSpPr>
          <p:spPr bwMode="auto">
            <a:xfrm>
              <a:off x="1273" y="1351"/>
              <a:ext cx="626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>
                  <a:ea typeface="ＭＳ Ｐゴシック" charset="0"/>
                  <a:cs typeface="Gill Sans" charset="0"/>
                </a:rPr>
                <a:t>teleosts</a:t>
              </a:r>
            </a:p>
          </p:txBody>
        </p:sp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2293" y="2375"/>
              <a:ext cx="919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>
                  <a:ea typeface="ＭＳ Ｐゴシック" charset="0"/>
                  <a:cs typeface="Gill Sans" charset="0"/>
                </a:rPr>
                <a:t>amphibians</a:t>
              </a:r>
            </a:p>
          </p:txBody>
        </p:sp>
        <p:sp>
          <p:nvSpPr>
            <p:cNvPr id="8" name="Rectangle 4"/>
            <p:cNvSpPr>
              <a:spLocks/>
            </p:cNvSpPr>
            <p:nvPr/>
          </p:nvSpPr>
          <p:spPr bwMode="auto">
            <a:xfrm>
              <a:off x="3468" y="2359"/>
              <a:ext cx="739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>
                  <a:ea typeface="ＭＳ Ｐゴシック" charset="0"/>
                  <a:cs typeface="Gill Sans" charset="0"/>
                </a:rPr>
                <a:t>amniotes</a:t>
              </a:r>
            </a:p>
          </p:txBody>
        </p:sp>
        <p:sp>
          <p:nvSpPr>
            <p:cNvPr id="9" name="Rectangle 5"/>
            <p:cNvSpPr>
              <a:spLocks/>
            </p:cNvSpPr>
            <p:nvPr/>
          </p:nvSpPr>
          <p:spPr bwMode="auto">
            <a:xfrm>
              <a:off x="1510" y="375"/>
              <a:ext cx="721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>
                  <a:ea typeface="ＭＳ Ｐゴシック" charset="0"/>
                  <a:cs typeface="Gill Sans" charset="0"/>
                </a:rPr>
                <a:t>zebrafish</a:t>
              </a:r>
            </a:p>
          </p:txBody>
        </p:sp>
        <p:sp>
          <p:nvSpPr>
            <p:cNvPr id="10" name="Rectangle 6"/>
            <p:cNvSpPr>
              <a:spLocks/>
            </p:cNvSpPr>
            <p:nvPr/>
          </p:nvSpPr>
          <p:spPr bwMode="auto">
            <a:xfrm>
              <a:off x="2371" y="391"/>
              <a:ext cx="720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 i="1">
                  <a:ea typeface="ＭＳ Ｐゴシック" charset="0"/>
                  <a:cs typeface="Gill Sans" charset="0"/>
                </a:rPr>
                <a:t>Xenopus</a:t>
              </a:r>
            </a:p>
          </p:txBody>
        </p:sp>
        <p:sp>
          <p:nvSpPr>
            <p:cNvPr id="11" name="Rectangle 7"/>
            <p:cNvSpPr>
              <a:spLocks/>
            </p:cNvSpPr>
            <p:nvPr/>
          </p:nvSpPr>
          <p:spPr bwMode="auto">
            <a:xfrm>
              <a:off x="4409" y="356"/>
              <a:ext cx="776" cy="2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r>
                <a:rPr lang="en-US" sz="1700">
                  <a:ea typeface="ＭＳ Ｐゴシック" charset="0"/>
                  <a:cs typeface="Gill Sans" charset="0"/>
                </a:rPr>
                <a:t>mouse</a:t>
              </a:r>
            </a:p>
          </p:txBody>
        </p:sp>
        <p:sp>
          <p:nvSpPr>
            <p:cNvPr id="12" name="Rectangle 8"/>
            <p:cNvSpPr>
              <a:spLocks/>
            </p:cNvSpPr>
            <p:nvPr/>
          </p:nvSpPr>
          <p:spPr bwMode="auto">
            <a:xfrm>
              <a:off x="310" y="3767"/>
              <a:ext cx="919" cy="2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27000" dist="76199" dir="2700000" algn="ctr" rotWithShape="0">
                <a:schemeClr val="bg2">
                  <a:alpha val="75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lang="en-US" sz="1700">
                  <a:ea typeface="ＭＳ Ｐゴシック" charset="0"/>
                  <a:cs typeface="Gill Sans" charset="0"/>
                </a:rPr>
                <a:t>vertebrates</a:t>
              </a:r>
            </a:p>
          </p:txBody>
        </p:sp>
        <p:sp>
          <p:nvSpPr>
            <p:cNvPr id="13" name="Rectangle 9"/>
            <p:cNvSpPr>
              <a:spLocks/>
            </p:cNvSpPr>
            <p:nvPr/>
          </p:nvSpPr>
          <p:spPr bwMode="auto">
            <a:xfrm>
              <a:off x="3056" y="3104"/>
              <a:ext cx="1720" cy="12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1639780" y="1657833"/>
            <a:ext cx="1339708" cy="4682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65773" y="1657833"/>
            <a:ext cx="587964" cy="3865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58170" y="1618922"/>
            <a:ext cx="351814" cy="318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466753" y="1657833"/>
            <a:ext cx="698691" cy="2799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21172" y="1657833"/>
            <a:ext cx="0" cy="318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750077" y="1611912"/>
            <a:ext cx="742459" cy="43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672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organism phenotypes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Aim</a:t>
            </a:r>
          </a:p>
          <a:p>
            <a:pPr lvl="1"/>
            <a:r>
              <a:rPr lang="en-US" dirty="0" smtClean="0"/>
              <a:t>Annotate skeletal phenotypes for fin and limb for genetic mutants from zebrafish, Xenopus, and mouse</a:t>
            </a:r>
          </a:p>
          <a:p>
            <a:r>
              <a:rPr lang="en-US" dirty="0" smtClean="0"/>
              <a:t>Milestones</a:t>
            </a:r>
          </a:p>
          <a:p>
            <a:pPr lvl="1"/>
            <a:r>
              <a:rPr lang="en-US" dirty="0" smtClean="0"/>
              <a:t>Curation of </a:t>
            </a:r>
            <a:r>
              <a:rPr lang="en-US" dirty="0"/>
              <a:t>phenotypes </a:t>
            </a:r>
            <a:r>
              <a:rPr lang="en-US" dirty="0" smtClean="0"/>
              <a:t>&amp; gene expression</a:t>
            </a:r>
          </a:p>
          <a:p>
            <a:pPr lvl="1"/>
            <a:r>
              <a:rPr lang="en-US" dirty="0" smtClean="0"/>
              <a:t>Incorporate phenotype &amp; gene expression into KB</a:t>
            </a:r>
          </a:p>
          <a:p>
            <a:pPr lvl="1"/>
            <a:r>
              <a:rPr lang="en-US" dirty="0" smtClean="0"/>
              <a:t>Develop pipelines for uploading </a:t>
            </a:r>
            <a:r>
              <a:rPr lang="en-US" dirty="0" err="1" smtClean="0"/>
              <a:t>Xenbase</a:t>
            </a:r>
            <a:r>
              <a:rPr lang="en-US" dirty="0" smtClean="0"/>
              <a:t> and MGI data to Phenoscape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2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Model organism phenotypes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Progress – ZFIN (as of April 2012)</a:t>
            </a:r>
          </a:p>
          <a:p>
            <a:r>
              <a:rPr lang="en-US" dirty="0" smtClean="0"/>
              <a:t>61,000 phenotypes for ~4000 genes</a:t>
            </a:r>
          </a:p>
          <a:p>
            <a:pPr lvl="1">
              <a:buFont typeface="Arial"/>
              <a:buChar char="•"/>
            </a:pPr>
            <a:r>
              <a:rPr lang="en-US" dirty="0"/>
              <a:t>800 </a:t>
            </a:r>
            <a:r>
              <a:rPr lang="en-US" dirty="0" smtClean="0"/>
              <a:t>of these are fin </a:t>
            </a:r>
            <a:r>
              <a:rPr lang="en-US" dirty="0"/>
              <a:t>phenotypes </a:t>
            </a:r>
            <a:endParaRPr lang="en-US" dirty="0" smtClean="0"/>
          </a:p>
          <a:p>
            <a:pPr lvl="1">
              <a:buFont typeface="Arial"/>
              <a:buChar char="•"/>
            </a:pPr>
            <a:r>
              <a:rPr lang="en-US" dirty="0" smtClean="0"/>
              <a:t>~2,000 publications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direct submissions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69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Model organism phenotypes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Progress – MGI</a:t>
            </a:r>
          </a:p>
          <a:p>
            <a:r>
              <a:rPr lang="en-US" dirty="0" smtClean="0"/>
              <a:t>6100 limb phenotypes for 2500 genotypes</a:t>
            </a:r>
          </a:p>
          <a:p>
            <a:r>
              <a:rPr lang="en-US" dirty="0" smtClean="0"/>
              <a:t>phenotypes curated as MP (mammalian phenotype) terms</a:t>
            </a:r>
          </a:p>
          <a:p>
            <a:r>
              <a:rPr lang="en-US" dirty="0" smtClean="0"/>
              <a:t>MP terms mapped to EQ (complete for limb)</a:t>
            </a:r>
          </a:p>
          <a:p>
            <a:r>
              <a:rPr lang="en-US" dirty="0"/>
              <a:t>m</a:t>
            </a:r>
            <a:r>
              <a:rPr lang="en-US" dirty="0" smtClean="0"/>
              <a:t>appings are maintained up to date</a:t>
            </a:r>
          </a:p>
        </p:txBody>
      </p:sp>
    </p:spTree>
    <p:extLst>
      <p:ext uri="{BB962C8B-B14F-4D97-AF65-F5344CB8AC3E}">
        <p14:creationId xmlns:p14="http://schemas.microsoft.com/office/powerpoint/2010/main" val="656862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Model organism phenotypes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Progress – </a:t>
            </a:r>
            <a:r>
              <a:rPr lang="en-US" dirty="0" err="1" smtClean="0"/>
              <a:t>Xenbase</a:t>
            </a:r>
            <a:endParaRPr lang="en-US" dirty="0" smtClean="0"/>
          </a:p>
          <a:p>
            <a:r>
              <a:rPr lang="en-US" dirty="0" smtClean="0"/>
              <a:t>XAO </a:t>
            </a:r>
            <a:r>
              <a:rPr lang="en-US" dirty="0" err="1" smtClean="0"/>
              <a:t>is_a</a:t>
            </a:r>
            <a:r>
              <a:rPr lang="en-US" dirty="0" smtClean="0"/>
              <a:t> and </a:t>
            </a:r>
            <a:r>
              <a:rPr lang="en-US" dirty="0" err="1" smtClean="0"/>
              <a:t>develops_from</a:t>
            </a:r>
            <a:r>
              <a:rPr lang="en-US" dirty="0" smtClean="0"/>
              <a:t> complete, all terms defined </a:t>
            </a:r>
          </a:p>
          <a:p>
            <a:r>
              <a:rPr lang="en-US" dirty="0" smtClean="0"/>
              <a:t>VAO skeletal terms added to XAO</a:t>
            </a:r>
          </a:p>
          <a:p>
            <a:r>
              <a:rPr lang="en-US" dirty="0"/>
              <a:t>g</a:t>
            </a:r>
            <a:r>
              <a:rPr lang="en-US" dirty="0" smtClean="0"/>
              <a:t>ene expression curated from all 123 legacy papers with limb data (200 images, 81 genes)</a:t>
            </a:r>
          </a:p>
          <a:p>
            <a:r>
              <a:rPr lang="en-US" dirty="0"/>
              <a:t>c</a:t>
            </a:r>
            <a:r>
              <a:rPr lang="en-US" dirty="0" smtClean="0"/>
              <a:t>urators trained in phenotype curation at </a:t>
            </a:r>
            <a:r>
              <a:rPr lang="en-US" dirty="0" err="1" smtClean="0"/>
              <a:t>NESCent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640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Model organism phenotypes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Immediate future plans – ZFIN</a:t>
            </a:r>
          </a:p>
          <a:p>
            <a:r>
              <a:rPr lang="en-US" dirty="0"/>
              <a:t>i</a:t>
            </a:r>
            <a:r>
              <a:rPr lang="en-US" dirty="0" smtClean="0"/>
              <a:t>mport gene expression data into Phenoscape</a:t>
            </a:r>
          </a:p>
          <a:p>
            <a:r>
              <a:rPr lang="en-US" dirty="0" smtClean="0"/>
              <a:t>keep up the good work!</a:t>
            </a:r>
          </a:p>
        </p:txBody>
      </p:sp>
    </p:spTree>
    <p:extLst>
      <p:ext uri="{BB962C8B-B14F-4D97-AF65-F5344CB8AC3E}">
        <p14:creationId xmlns:p14="http://schemas.microsoft.com/office/powerpoint/2010/main" val="1284013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Model organism phenotypes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Immediate future plans – MGI</a:t>
            </a:r>
          </a:p>
          <a:p>
            <a:r>
              <a:rPr lang="en-US" dirty="0"/>
              <a:t>c</a:t>
            </a:r>
            <a:r>
              <a:rPr lang="en-US" dirty="0" smtClean="0"/>
              <a:t>ontinue curation</a:t>
            </a:r>
          </a:p>
          <a:p>
            <a:r>
              <a:rPr lang="en-US" dirty="0"/>
              <a:t>m</a:t>
            </a:r>
            <a:r>
              <a:rPr lang="en-US" dirty="0" smtClean="0"/>
              <a:t>aintain limb MP-&gt;EQ mappings</a:t>
            </a:r>
          </a:p>
          <a:p>
            <a:r>
              <a:rPr lang="en-US" dirty="0" smtClean="0"/>
              <a:t>develop pipeline to import mappings into Phenoscape</a:t>
            </a:r>
          </a:p>
          <a:p>
            <a:r>
              <a:rPr lang="en-US" dirty="0" smtClean="0"/>
              <a:t>import anatomy terms &amp; developmental stages (EMAPA) into Phenoscape</a:t>
            </a:r>
          </a:p>
          <a:p>
            <a:r>
              <a:rPr lang="en-US" dirty="0" smtClean="0"/>
              <a:t>import </a:t>
            </a:r>
            <a:r>
              <a:rPr lang="en-US" dirty="0"/>
              <a:t>gene expression data into </a:t>
            </a:r>
            <a:r>
              <a:rPr lang="en-US" dirty="0" smtClean="0"/>
              <a:t>Phenoscape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10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Model organism phenotypes</a:t>
            </a:r>
            <a:endParaRPr lang="en-US" dirty="0"/>
          </a:p>
        </p:txBody>
      </p:sp>
      <p:sp>
        <p:nvSpPr>
          <p:cNvPr id="5" name="Content Placeholder 1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Immediate future plans – </a:t>
            </a:r>
            <a:r>
              <a:rPr lang="en-US" dirty="0" err="1" smtClean="0"/>
              <a:t>Xenbase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ontinue curation</a:t>
            </a:r>
          </a:p>
          <a:p>
            <a:r>
              <a:rPr lang="en-US" dirty="0" smtClean="0"/>
              <a:t>develop </a:t>
            </a:r>
            <a:r>
              <a:rPr lang="en-US" dirty="0"/>
              <a:t>pipeline to import </a:t>
            </a:r>
            <a:r>
              <a:rPr lang="en-US" dirty="0" smtClean="0"/>
              <a:t>data into </a:t>
            </a:r>
            <a:r>
              <a:rPr lang="en-US" dirty="0"/>
              <a:t>Phenoscape KB</a:t>
            </a:r>
          </a:p>
          <a:p>
            <a:r>
              <a:rPr lang="en-US" dirty="0" smtClean="0"/>
              <a:t>import gene expression and phenotype data into Phenoscape</a:t>
            </a:r>
          </a:p>
        </p:txBody>
      </p:sp>
    </p:spTree>
    <p:extLst>
      <p:ext uri="{BB962C8B-B14F-4D97-AF65-F5344CB8AC3E}">
        <p14:creationId xmlns:p14="http://schemas.microsoft.com/office/powerpoint/2010/main" val="2277407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7314</TotalTime>
  <Words>313</Words>
  <Application>Microsoft Macintosh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 Model organism phenotypes</vt:lpstr>
      <vt:lpstr>Model organism phenotypes:   (Monte, Ceri, Yvonne, Aaron, Christina, Judy, Terry)</vt:lpstr>
      <vt:lpstr>Model organism phenotypes</vt:lpstr>
      <vt:lpstr>Model organism phenotypes</vt:lpstr>
      <vt:lpstr>Model organism phenotypes</vt:lpstr>
      <vt:lpstr>Model organism phenotypes</vt:lpstr>
      <vt:lpstr>Model organism phenotypes</vt:lpstr>
      <vt:lpstr>Model organism phenotypes</vt:lpstr>
      <vt:lpstr>Model organism phenotypes</vt:lpstr>
      <vt:lpstr>Model organism phenotypes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Phenoscape Advisory Board meeting </dc:title>
  <dc:creator>Paula Mabee</dc:creator>
  <cp:lastModifiedBy>Monte Westerfield</cp:lastModifiedBy>
  <cp:revision>64</cp:revision>
  <dcterms:created xsi:type="dcterms:W3CDTF">2011-11-11T11:12:00Z</dcterms:created>
  <dcterms:modified xsi:type="dcterms:W3CDTF">2012-04-27T12:44:29Z</dcterms:modified>
</cp:coreProperties>
</file>