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19/11/2022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19/11/2022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CUSTOMER</a:t>
            </a:r>
            <a:br>
              <a:rPr lang="en-GB" dirty="0"/>
            </a:br>
            <a:r>
              <a:rPr lang="en-GB" dirty="0"/>
              <a:t>FEEDBACK</a:t>
            </a:r>
            <a:br>
              <a:rPr lang="en-GB" dirty="0"/>
            </a:br>
            <a:r>
              <a:rPr lang="en-GB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SABARINATH MURALIDHARAN SUJATHA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19 November 2022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49827" y="1140542"/>
            <a:ext cx="11892346" cy="56043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Number of positive reviews are more than double the number of negative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10000"/>
                  </a:schemeClr>
                </a:solidFill>
              </a:rPr>
              <a:t>Majority of the feedback is centred around 0.5 subjectivity which implies that</a:t>
            </a:r>
          </a:p>
          <a:p>
            <a:pPr lvl="2" indent="0">
              <a:buNone/>
            </a:pPr>
            <a:r>
              <a:rPr lang="en-GB" sz="1600" b="1" dirty="0">
                <a:solidFill>
                  <a:schemeClr val="bg1">
                    <a:lumMod val="10000"/>
                  </a:schemeClr>
                </a:solidFill>
              </a:rPr>
              <a:t>the customer feedbacks are neither much opinionated nor much factual</a:t>
            </a:r>
          </a:p>
          <a:p>
            <a:pPr marL="293688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>
                    <a:lumMod val="10000"/>
                  </a:schemeClr>
                </a:solidFill>
              </a:rPr>
              <a:t>Strongly positive or strongly negative reviews are very less and most of the </a:t>
            </a:r>
          </a:p>
          <a:p>
            <a:pPr marL="258762" lvl="2" indent="0">
              <a:buNone/>
            </a:pPr>
            <a:r>
              <a:rPr lang="en-GB" sz="1600" b="1" dirty="0">
                <a:solidFill>
                  <a:schemeClr val="bg1">
                    <a:lumMod val="10000"/>
                  </a:schemeClr>
                </a:solidFill>
              </a:rPr>
              <a:t>    feedbacks are close to neutral reviews</a:t>
            </a:r>
          </a:p>
          <a:p>
            <a:pPr marL="104775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>
                    <a:lumMod val="10000"/>
                  </a:schemeClr>
                </a:solidFill>
              </a:rPr>
              <a:t>Commonly used words are Flight, Seat, London, Crew, Service and Food</a:t>
            </a:r>
          </a:p>
          <a:p>
            <a:pPr lvl="1"/>
            <a:endParaRPr lang="en-GB" sz="1600" b="1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" name="Picture 4" descr="Icon">
            <a:extLst>
              <a:ext uri="{FF2B5EF4-FFF2-40B4-BE49-F238E27FC236}">
                <a16:creationId xmlns:a16="http://schemas.microsoft.com/office/drawing/2014/main" id="{EAD0D65A-999C-32EE-C7FE-A08AB9E5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1" y="4104017"/>
            <a:ext cx="4257162" cy="2566961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672CEFC-9647-6738-3062-F4F446464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418" y="4019053"/>
            <a:ext cx="3935616" cy="2917604"/>
          </a:xfrm>
          <a:prstGeom prst="rect">
            <a:avLst/>
          </a:prstGeom>
        </p:spPr>
      </p:pic>
      <p:pic>
        <p:nvPicPr>
          <p:cNvPr id="9" name="Picture 8" descr="Chart, scatter chart">
            <a:extLst>
              <a:ext uri="{FF2B5EF4-FFF2-40B4-BE49-F238E27FC236}">
                <a16:creationId xmlns:a16="http://schemas.microsoft.com/office/drawing/2014/main" id="{B8FEA124-112E-8C46-C1C5-9F2E61402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849" y="4104017"/>
            <a:ext cx="3699569" cy="2753983"/>
          </a:xfrm>
          <a:prstGeom prst="rect">
            <a:avLst/>
          </a:prstGeom>
        </p:spPr>
      </p:pic>
      <p:pic>
        <p:nvPicPr>
          <p:cNvPr id="11" name="Picture 10" descr="Text">
            <a:extLst>
              <a:ext uri="{FF2B5EF4-FFF2-40B4-BE49-F238E27FC236}">
                <a16:creationId xmlns:a16="http://schemas.microsoft.com/office/drawing/2014/main" id="{4DDB93CC-732B-BBDA-7D7B-F6D6729509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090" y="1317522"/>
            <a:ext cx="4290943" cy="252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83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CUSTOMER FEEDBACK ANALYSIS</vt:lpstr>
      <vt:lpstr>Insights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sabari nath</cp:lastModifiedBy>
  <cp:revision>4</cp:revision>
  <cp:lastPrinted>2022-06-09T07:44:13Z</cp:lastPrinted>
  <dcterms:created xsi:type="dcterms:W3CDTF">2022-02-22T07:39:05Z</dcterms:created>
  <dcterms:modified xsi:type="dcterms:W3CDTF">2022-11-19T01:35:53Z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