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3012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9831-C11D-2970-3476-B90772F4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6975-0495-A1BD-6B0D-04FA9DB7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B145-819F-9909-045A-E113F96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56C0-2646-C6DE-9CFF-1BAC0DAB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B020-E206-7BBB-48F0-E06DA6A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515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F9E2-912E-8BFA-9FCA-378F7B4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38598-5451-EEFA-1B59-078DDC7C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CC58-5B90-7E18-F8DA-D5D70226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B4C9-ED23-8370-C6D2-232280F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D354-F7C0-E5CB-0C89-D27AE81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47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B5EEC-3E58-2048-86F8-423DDABE5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6027-E3C3-48F6-9A52-8E812F4C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7B86-CBCA-79E4-7764-4BC6D1ED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2D7E-1A83-6BAB-B202-507C3C5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1F3D-EF29-7055-3B18-CC40CC93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38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237-E96E-AC8B-EED4-42CE6728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922B-9220-9B10-D138-D001FFAE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36C5-F57F-C396-2928-A6B3A90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FCE9-CE39-B956-6005-BFB25F87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FB0B-CD8B-1FCF-6563-202E73F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6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051-94E0-AC0F-7288-152350DB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47A50-F3EB-A1FA-3F0D-D4B55DFC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7EE6-B325-B8DA-25CF-F776DA3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5067-CD16-88AF-3A78-867071BF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D66A-BC8D-54D1-55A2-1DED43F9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439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82F7-EDF4-B622-78AA-F5EEA01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5BC2-4F5C-80E5-EAEB-4AC0A13D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2F14-C749-3C78-C708-83311A34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44AD-E13D-B585-A9F7-08C673E5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9D69-3FAD-4485-DE81-42E40CE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6E8A-9AAA-D062-EAB8-09534583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2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9A47-2033-916A-337E-4BC892C9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2430-908C-C1A4-17C7-80D6E088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7460-5CB2-2E15-2D75-C1A56D66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75FD-D40B-E561-79AB-B5ED3103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3A9C1-A468-0D20-F264-1FE39952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B7DF1-3824-AC62-B25B-AE1B138B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FADBD-AE1A-FF25-EC91-6C2AE190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9C34-82AB-D91C-17D2-D80AE7AA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87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A70-968F-EE01-F1B2-74E86AC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4AB2D-1E52-AE40-0061-FCEC231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6F43E-53A0-0BEA-E3DA-8DF8DB6C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99D3-47D7-CDA9-5A32-080A7F9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3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7B636-3468-D1DF-F02C-76BAC6F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03C06-2A01-91D4-343F-31B4BB5E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E7A51-5107-C73D-EEA3-EE05D508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65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3EAA-3767-4984-78C8-004FD8A6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0B0-CC5B-8FF6-043B-DDEA68D8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E32E-3124-C323-E85F-65C96CF2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D641-1DAF-5472-59E8-9775FC18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318D-3353-0ADB-0C7C-C700A8C4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17FD-552C-63B5-F2D0-39083A7E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810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B377-C74C-2A8D-CA76-F80B2CA3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838C4-EB1D-A0CD-730B-2A777BD8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76D1-79EA-D7FF-A987-61A098D9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EFB2-879F-D633-6E5B-90E9E46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A581-286E-0925-79C1-B004BFF4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975D-D43D-5D63-641A-AAB2F699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816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3A735-4479-EC44-5964-F012FF5C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A73D-AF1F-C890-1A89-0024B51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B0D6-A30F-6E6E-8349-3B6E49AA1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9A56-0175-5219-A9F0-8FE8F84C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8EA7-DF86-58B4-E8CC-A8A64379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70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E4FE6B-84B9-E25C-9D96-0CFB5D1AA5DF}"/>
              </a:ext>
            </a:extLst>
          </p:cNvPr>
          <p:cNvSpPr/>
          <p:nvPr/>
        </p:nvSpPr>
        <p:spPr>
          <a:xfrm>
            <a:off x="1016805" y="3454352"/>
            <a:ext cx="1702191" cy="1568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5" name="Picture 1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7EA321D-6BF9-C975-C788-89DB2AD0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t="13305" r="15518" b="17466"/>
          <a:stretch/>
        </p:blipFill>
        <p:spPr>
          <a:xfrm>
            <a:off x="1275735" y="3591272"/>
            <a:ext cx="1216742" cy="129884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1188E3-F473-7E40-10AE-B7322CA0F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12" y="952249"/>
            <a:ext cx="2926086" cy="21945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42E17-033A-5153-6A03-C71481524686}"/>
              </a:ext>
            </a:extLst>
          </p:cNvPr>
          <p:cNvCxnSpPr/>
          <p:nvPr/>
        </p:nvCxnSpPr>
        <p:spPr>
          <a:xfrm flipV="1">
            <a:off x="6548691" y="1056794"/>
            <a:ext cx="600251" cy="123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7CA57-974C-AA26-5285-45A82D575A74}"/>
              </a:ext>
            </a:extLst>
          </p:cNvPr>
          <p:cNvCxnSpPr>
            <a:cxnSpLocks/>
          </p:cNvCxnSpPr>
          <p:nvPr/>
        </p:nvCxnSpPr>
        <p:spPr>
          <a:xfrm flipV="1">
            <a:off x="6548691" y="1617775"/>
            <a:ext cx="600251" cy="458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4D68D-07D8-24B3-5411-8BE23CE076B7}"/>
              </a:ext>
            </a:extLst>
          </p:cNvPr>
          <p:cNvCxnSpPr>
            <a:cxnSpLocks/>
          </p:cNvCxnSpPr>
          <p:nvPr/>
        </p:nvCxnSpPr>
        <p:spPr>
          <a:xfrm>
            <a:off x="7148942" y="1056794"/>
            <a:ext cx="0" cy="5609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19B82-3397-BCAA-5740-B2AAC6BA998A}"/>
              </a:ext>
            </a:extLst>
          </p:cNvPr>
          <p:cNvCxnSpPr>
            <a:cxnSpLocks/>
          </p:cNvCxnSpPr>
          <p:nvPr/>
        </p:nvCxnSpPr>
        <p:spPr>
          <a:xfrm>
            <a:off x="6548691" y="1180210"/>
            <a:ext cx="0" cy="483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22157B-3BB0-056F-279C-1602BE676D99}"/>
              </a:ext>
            </a:extLst>
          </p:cNvPr>
          <p:cNvSpPr/>
          <p:nvPr/>
        </p:nvSpPr>
        <p:spPr>
          <a:xfrm>
            <a:off x="893298" y="1350498"/>
            <a:ext cx="1702191" cy="1568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" name="Picture 2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79383C35-DB3F-5F6B-5F7F-427148D2F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t="17898" r="15598" b="17245"/>
          <a:stretch/>
        </p:blipFill>
        <p:spPr>
          <a:xfrm>
            <a:off x="1132448" y="1512277"/>
            <a:ext cx="1237957" cy="12168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30FF4-D12B-9C0E-C847-50806E3F0E34}"/>
              </a:ext>
            </a:extLst>
          </p:cNvPr>
          <p:cNvSpPr/>
          <p:nvPr/>
        </p:nvSpPr>
        <p:spPr>
          <a:xfrm rot="18920696">
            <a:off x="910254" y="1444396"/>
            <a:ext cx="580172" cy="2945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6E1C7-ED23-647D-C053-EE2785BA3A15}"/>
              </a:ext>
            </a:extLst>
          </p:cNvPr>
          <p:cNvSpPr/>
          <p:nvPr/>
        </p:nvSpPr>
        <p:spPr>
          <a:xfrm rot="18920696">
            <a:off x="1985808" y="2493092"/>
            <a:ext cx="580172" cy="2945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E9EBA-6272-E58F-BE45-E39753437D4A}"/>
              </a:ext>
            </a:extLst>
          </p:cNvPr>
          <p:cNvSpPr/>
          <p:nvPr/>
        </p:nvSpPr>
        <p:spPr>
          <a:xfrm rot="18920696">
            <a:off x="774981" y="2267275"/>
            <a:ext cx="580172" cy="839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C85DE-6C3D-B66B-AEB0-5BA3EFD16D88}"/>
              </a:ext>
            </a:extLst>
          </p:cNvPr>
          <p:cNvSpPr/>
          <p:nvPr/>
        </p:nvSpPr>
        <p:spPr>
          <a:xfrm rot="18920696">
            <a:off x="2133634" y="1092696"/>
            <a:ext cx="580172" cy="839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04409-D463-05E9-09C8-15CFD446B4AD}"/>
              </a:ext>
            </a:extLst>
          </p:cNvPr>
          <p:cNvSpPr/>
          <p:nvPr/>
        </p:nvSpPr>
        <p:spPr>
          <a:xfrm rot="18920696">
            <a:off x="2233210" y="3223310"/>
            <a:ext cx="580172" cy="839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2AC5-8545-CEA1-B40E-9B7D83B31068}"/>
              </a:ext>
            </a:extLst>
          </p:cNvPr>
          <p:cNvSpPr/>
          <p:nvPr/>
        </p:nvSpPr>
        <p:spPr>
          <a:xfrm rot="18920696">
            <a:off x="985649" y="4536928"/>
            <a:ext cx="580172" cy="839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CF543C-588B-1F89-8801-1A500F90DD09}"/>
              </a:ext>
            </a:extLst>
          </p:cNvPr>
          <p:cNvSpPr/>
          <p:nvPr/>
        </p:nvSpPr>
        <p:spPr>
          <a:xfrm rot="18920696">
            <a:off x="1024788" y="3568144"/>
            <a:ext cx="678546" cy="316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431E7C-437C-34A6-0560-877EB97674AC}"/>
              </a:ext>
            </a:extLst>
          </p:cNvPr>
          <p:cNvSpPr/>
          <p:nvPr/>
        </p:nvSpPr>
        <p:spPr>
          <a:xfrm rot="18920696">
            <a:off x="2084447" y="4672979"/>
            <a:ext cx="678546" cy="316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0F1C4-4516-9641-E75E-BD65C381D565}"/>
              </a:ext>
            </a:extLst>
          </p:cNvPr>
          <p:cNvSpPr/>
          <p:nvPr/>
        </p:nvSpPr>
        <p:spPr>
          <a:xfrm>
            <a:off x="1461690" y="3353631"/>
            <a:ext cx="678546" cy="316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9" name="Picture 28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1E5C1CA-2436-3FFF-0165-69353D500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64" y="4107236"/>
            <a:ext cx="1380952" cy="144761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8C74E5-D5D4-5419-DA58-7FD9CAFDD9B9}"/>
              </a:ext>
            </a:extLst>
          </p:cNvPr>
          <p:cNvSpPr/>
          <p:nvPr/>
        </p:nvSpPr>
        <p:spPr>
          <a:xfrm rot="16200000">
            <a:off x="5430095" y="3205631"/>
            <a:ext cx="580172" cy="1380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092F24-77D6-4E29-0EC0-3773E98E418A}"/>
              </a:ext>
            </a:extLst>
          </p:cNvPr>
          <p:cNvSpPr/>
          <p:nvPr/>
        </p:nvSpPr>
        <p:spPr>
          <a:xfrm rot="16200000">
            <a:off x="5392971" y="5001517"/>
            <a:ext cx="580172" cy="1528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247B0C-E5B9-8F28-3DD6-AE8C9948C538}"/>
              </a:ext>
            </a:extLst>
          </p:cNvPr>
          <p:cNvSpPr/>
          <p:nvPr/>
        </p:nvSpPr>
        <p:spPr>
          <a:xfrm rot="16200000">
            <a:off x="3741793" y="4635293"/>
            <a:ext cx="2087630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6C4FB-5894-4A5A-866C-B316349B3D41}"/>
              </a:ext>
            </a:extLst>
          </p:cNvPr>
          <p:cNvSpPr/>
          <p:nvPr/>
        </p:nvSpPr>
        <p:spPr>
          <a:xfrm rot="16200000">
            <a:off x="5632797" y="4718560"/>
            <a:ext cx="2087630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555D94-A576-6C3B-7C35-3BBEC8E1C41F}"/>
              </a:ext>
            </a:extLst>
          </p:cNvPr>
          <p:cNvSpPr/>
          <p:nvPr/>
        </p:nvSpPr>
        <p:spPr>
          <a:xfrm rot="13449155">
            <a:off x="5780685" y="3972949"/>
            <a:ext cx="1447619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E1C71-7E44-3730-9443-75DE4681DFA4}"/>
              </a:ext>
            </a:extLst>
          </p:cNvPr>
          <p:cNvSpPr/>
          <p:nvPr/>
        </p:nvSpPr>
        <p:spPr>
          <a:xfrm rot="13449155">
            <a:off x="4391115" y="5247810"/>
            <a:ext cx="1447619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43BAE-AB76-55DF-21BA-FF1A6B6D2162}"/>
              </a:ext>
            </a:extLst>
          </p:cNvPr>
          <p:cNvSpPr/>
          <p:nvPr/>
        </p:nvSpPr>
        <p:spPr>
          <a:xfrm rot="8100000">
            <a:off x="5694495" y="5200391"/>
            <a:ext cx="1447619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F0DEA4-0161-3B7B-76FB-8E84C507DA49}"/>
              </a:ext>
            </a:extLst>
          </p:cNvPr>
          <p:cNvSpPr/>
          <p:nvPr/>
        </p:nvSpPr>
        <p:spPr>
          <a:xfrm rot="8100000">
            <a:off x="4399928" y="3788698"/>
            <a:ext cx="1447619" cy="618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41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41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Manel Puig i Vidal</dc:creator>
  <cp:lastModifiedBy>Dr. Manel Puig i Vidal</cp:lastModifiedBy>
  <cp:revision>2</cp:revision>
  <dcterms:created xsi:type="dcterms:W3CDTF">2023-01-05T09:51:51Z</dcterms:created>
  <dcterms:modified xsi:type="dcterms:W3CDTF">2023-01-05T12:09:25Z</dcterms:modified>
</cp:coreProperties>
</file>