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5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ACA060-5617-4C2B-9B9E-0FDF112D5DD6}" v="6" dt="2023-07-17T12:18:00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-2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anel Puig i Vidal" userId="0d549d0e-cb25-4ad8-b3a5-db046c349dfe" providerId="ADAL" clId="{A32D92DA-AB7E-402E-AFA7-3BA5519375E5}"/>
    <pc:docChg chg="custSel addSld modSld">
      <pc:chgData name="Dr. Manel Puig i Vidal" userId="0d549d0e-cb25-4ad8-b3a5-db046c349dfe" providerId="ADAL" clId="{A32D92DA-AB7E-402E-AFA7-3BA5519375E5}" dt="2021-08-03T11:19:44.683" v="44" actId="1036"/>
      <pc:docMkLst>
        <pc:docMk/>
      </pc:docMkLst>
      <pc:sldChg chg="addSp delSp modSp mod">
        <pc:chgData name="Dr. Manel Puig i Vidal" userId="0d549d0e-cb25-4ad8-b3a5-db046c349dfe" providerId="ADAL" clId="{A32D92DA-AB7E-402E-AFA7-3BA5519375E5}" dt="2021-08-03T11:19:44.683" v="44" actId="1036"/>
        <pc:sldMkLst>
          <pc:docMk/>
          <pc:sldMk cId="3288817590" sldId="257"/>
        </pc:sldMkLst>
        <pc:picChg chg="del mod">
          <ac:chgData name="Dr. Manel Puig i Vidal" userId="0d549d0e-cb25-4ad8-b3a5-db046c349dfe" providerId="ADAL" clId="{A32D92DA-AB7E-402E-AFA7-3BA5519375E5}" dt="2021-08-03T11:17:24.558" v="14" actId="21"/>
          <ac:picMkLst>
            <pc:docMk/>
            <pc:sldMk cId="3288817590" sldId="257"/>
            <ac:picMk id="3" creationId="{D927769E-DCF3-4F9A-8075-F590AA04FA64}"/>
          </ac:picMkLst>
        </pc:picChg>
        <pc:picChg chg="add mod">
          <ac:chgData name="Dr. Manel Puig i Vidal" userId="0d549d0e-cb25-4ad8-b3a5-db046c349dfe" providerId="ADAL" clId="{A32D92DA-AB7E-402E-AFA7-3BA5519375E5}" dt="2021-08-03T11:19:44.683" v="44" actId="1036"/>
          <ac:picMkLst>
            <pc:docMk/>
            <pc:sldMk cId="3288817590" sldId="257"/>
            <ac:picMk id="4" creationId="{BD5A579D-632A-486C-88FB-4C7B9BB66756}"/>
          </ac:picMkLst>
        </pc:picChg>
        <pc:picChg chg="del mod">
          <ac:chgData name="Dr. Manel Puig i Vidal" userId="0d549d0e-cb25-4ad8-b3a5-db046c349dfe" providerId="ADAL" clId="{A32D92DA-AB7E-402E-AFA7-3BA5519375E5}" dt="2021-08-03T11:17:24.558" v="14" actId="21"/>
          <ac:picMkLst>
            <pc:docMk/>
            <pc:sldMk cId="3288817590" sldId="257"/>
            <ac:picMk id="5" creationId="{B75DBB8B-3B78-49A5-9F6D-95478A41D8C3}"/>
          </ac:picMkLst>
        </pc:picChg>
        <pc:picChg chg="del mod">
          <ac:chgData name="Dr. Manel Puig i Vidal" userId="0d549d0e-cb25-4ad8-b3a5-db046c349dfe" providerId="ADAL" clId="{A32D92DA-AB7E-402E-AFA7-3BA5519375E5}" dt="2021-08-03T11:17:24.558" v="14" actId="21"/>
          <ac:picMkLst>
            <pc:docMk/>
            <pc:sldMk cId="3288817590" sldId="257"/>
            <ac:picMk id="7" creationId="{537CBAE9-E2B3-4FA3-B3E5-7867D6406295}"/>
          </ac:picMkLst>
        </pc:picChg>
        <pc:picChg chg="add mod">
          <ac:chgData name="Dr. Manel Puig i Vidal" userId="0d549d0e-cb25-4ad8-b3a5-db046c349dfe" providerId="ADAL" clId="{A32D92DA-AB7E-402E-AFA7-3BA5519375E5}" dt="2021-08-03T11:19:44.683" v="44" actId="1036"/>
          <ac:picMkLst>
            <pc:docMk/>
            <pc:sldMk cId="3288817590" sldId="257"/>
            <ac:picMk id="8" creationId="{593E3BDD-5ED6-422E-B4B9-1EF88DF10C94}"/>
          </ac:picMkLst>
        </pc:picChg>
      </pc:sldChg>
      <pc:sldChg chg="addSp modSp new mod">
        <pc:chgData name="Dr. Manel Puig i Vidal" userId="0d549d0e-cb25-4ad8-b3a5-db046c349dfe" providerId="ADAL" clId="{A32D92DA-AB7E-402E-AFA7-3BA5519375E5}" dt="2021-08-03T11:18:25.885" v="22" actId="1076"/>
        <pc:sldMkLst>
          <pc:docMk/>
          <pc:sldMk cId="2329590683" sldId="263"/>
        </pc:sldMkLst>
        <pc:picChg chg="add mod">
          <ac:chgData name="Dr. Manel Puig i Vidal" userId="0d549d0e-cb25-4ad8-b3a5-db046c349dfe" providerId="ADAL" clId="{A32D92DA-AB7E-402E-AFA7-3BA5519375E5}" dt="2021-08-03T11:18:21.428" v="21" actId="1076"/>
          <ac:picMkLst>
            <pc:docMk/>
            <pc:sldMk cId="2329590683" sldId="263"/>
            <ac:picMk id="3" creationId="{354A659A-08A3-43A5-9847-BD37EC81DFDE}"/>
          </ac:picMkLst>
        </pc:picChg>
        <pc:picChg chg="add mod">
          <ac:chgData name="Dr. Manel Puig i Vidal" userId="0d549d0e-cb25-4ad8-b3a5-db046c349dfe" providerId="ADAL" clId="{A32D92DA-AB7E-402E-AFA7-3BA5519375E5}" dt="2021-08-03T11:18:25.885" v="22" actId="1076"/>
          <ac:picMkLst>
            <pc:docMk/>
            <pc:sldMk cId="2329590683" sldId="263"/>
            <ac:picMk id="5" creationId="{D75C9759-8C04-4BDA-AA54-582352963965}"/>
          </ac:picMkLst>
        </pc:picChg>
      </pc:sldChg>
      <pc:sldChg chg="addSp modSp new">
        <pc:chgData name="Dr. Manel Puig i Vidal" userId="0d549d0e-cb25-4ad8-b3a5-db046c349dfe" providerId="ADAL" clId="{A32D92DA-AB7E-402E-AFA7-3BA5519375E5}" dt="2021-08-03T11:17:31.302" v="16"/>
        <pc:sldMkLst>
          <pc:docMk/>
          <pc:sldMk cId="4011816797" sldId="264"/>
        </pc:sldMkLst>
        <pc:picChg chg="add mod">
          <ac:chgData name="Dr. Manel Puig i Vidal" userId="0d549d0e-cb25-4ad8-b3a5-db046c349dfe" providerId="ADAL" clId="{A32D92DA-AB7E-402E-AFA7-3BA5519375E5}" dt="2021-08-03T11:17:31.302" v="16"/>
          <ac:picMkLst>
            <pc:docMk/>
            <pc:sldMk cId="4011816797" sldId="264"/>
            <ac:picMk id="2" creationId="{54008698-7B82-4808-B06A-1C1A72A08D76}"/>
          </ac:picMkLst>
        </pc:picChg>
        <pc:picChg chg="add mod">
          <ac:chgData name="Dr. Manel Puig i Vidal" userId="0d549d0e-cb25-4ad8-b3a5-db046c349dfe" providerId="ADAL" clId="{A32D92DA-AB7E-402E-AFA7-3BA5519375E5}" dt="2021-08-03T11:17:31.302" v="16"/>
          <ac:picMkLst>
            <pc:docMk/>
            <pc:sldMk cId="4011816797" sldId="264"/>
            <ac:picMk id="3" creationId="{0D083199-F003-41EB-9D24-CD4325EB2844}"/>
          </ac:picMkLst>
        </pc:picChg>
        <pc:picChg chg="add mod">
          <ac:chgData name="Dr. Manel Puig i Vidal" userId="0d549d0e-cb25-4ad8-b3a5-db046c349dfe" providerId="ADAL" clId="{A32D92DA-AB7E-402E-AFA7-3BA5519375E5}" dt="2021-08-03T11:17:31.302" v="16"/>
          <ac:picMkLst>
            <pc:docMk/>
            <pc:sldMk cId="4011816797" sldId="264"/>
            <ac:picMk id="4" creationId="{6A29C0F2-8F38-447E-A623-B80CDBAF2702}"/>
          </ac:picMkLst>
        </pc:picChg>
      </pc:sldChg>
    </pc:docChg>
  </pc:docChgLst>
  <pc:docChgLst>
    <pc:chgData name="Dr. Manel Puig i Vidal" userId="0d549d0e-cb25-4ad8-b3a5-db046c349dfe" providerId="ADAL" clId="{0805A078-7DA3-4EFD-9B65-C85F29BB91F1}"/>
    <pc:docChg chg="undo custSel modSld">
      <pc:chgData name="Dr. Manel Puig i Vidal" userId="0d549d0e-cb25-4ad8-b3a5-db046c349dfe" providerId="ADAL" clId="{0805A078-7DA3-4EFD-9B65-C85F29BB91F1}" dt="2022-03-29T09:38:53.155" v="780" actId="1076"/>
      <pc:docMkLst>
        <pc:docMk/>
      </pc:docMkLst>
      <pc:sldChg chg="addSp modSp mod">
        <pc:chgData name="Dr. Manel Puig i Vidal" userId="0d549d0e-cb25-4ad8-b3a5-db046c349dfe" providerId="ADAL" clId="{0805A078-7DA3-4EFD-9B65-C85F29BB91F1}" dt="2022-03-29T09:38:53.155" v="780" actId="1076"/>
        <pc:sldMkLst>
          <pc:docMk/>
          <pc:sldMk cId="2329590683" sldId="263"/>
        </pc:sldMkLst>
        <pc:spChg chg="mod">
          <ac:chgData name="Dr. Manel Puig i Vidal" userId="0d549d0e-cb25-4ad8-b3a5-db046c349dfe" providerId="ADAL" clId="{0805A078-7DA3-4EFD-9B65-C85F29BB91F1}" dt="2022-03-29T09:17:12.678" v="602" actId="1035"/>
          <ac:spMkLst>
            <pc:docMk/>
            <pc:sldMk cId="2329590683" sldId="263"/>
            <ac:spMk id="2" creationId="{1ED916FD-A6A2-4CC1-B267-E6D20E5B9C53}"/>
          </ac:spMkLst>
        </pc:spChg>
        <pc:spChg chg="add mod">
          <ac:chgData name="Dr. Manel Puig i Vidal" userId="0d549d0e-cb25-4ad8-b3a5-db046c349dfe" providerId="ADAL" clId="{0805A078-7DA3-4EFD-9B65-C85F29BB91F1}" dt="2022-03-29T09:38:53.155" v="780" actId="1076"/>
          <ac:spMkLst>
            <pc:docMk/>
            <pc:sldMk cId="2329590683" sldId="263"/>
            <ac:spMk id="4" creationId="{82187D25-4AB8-4B22-8B6E-2BB901FADDEB}"/>
          </ac:spMkLst>
        </pc:spChg>
        <pc:spChg chg="mod">
          <ac:chgData name="Dr. Manel Puig i Vidal" userId="0d549d0e-cb25-4ad8-b3a5-db046c349dfe" providerId="ADAL" clId="{0805A078-7DA3-4EFD-9B65-C85F29BB91F1}" dt="2022-03-29T09:17:12.678" v="602" actId="1035"/>
          <ac:spMkLst>
            <pc:docMk/>
            <pc:sldMk cId="2329590683" sldId="263"/>
            <ac:spMk id="6" creationId="{A3A9FB9D-1E16-4D1C-AAD3-A4354B6E5904}"/>
          </ac:spMkLst>
        </pc:spChg>
        <pc:spChg chg="mod">
          <ac:chgData name="Dr. Manel Puig i Vidal" userId="0d549d0e-cb25-4ad8-b3a5-db046c349dfe" providerId="ADAL" clId="{0805A078-7DA3-4EFD-9B65-C85F29BB91F1}" dt="2022-03-29T09:17:12.678" v="602" actId="1035"/>
          <ac:spMkLst>
            <pc:docMk/>
            <pc:sldMk cId="2329590683" sldId="263"/>
            <ac:spMk id="7" creationId="{5223A30E-3AC4-4D27-933A-7F5FDFEFE23B}"/>
          </ac:spMkLst>
        </pc:spChg>
        <pc:spChg chg="mod">
          <ac:chgData name="Dr. Manel Puig i Vidal" userId="0d549d0e-cb25-4ad8-b3a5-db046c349dfe" providerId="ADAL" clId="{0805A078-7DA3-4EFD-9B65-C85F29BB91F1}" dt="2022-03-29T09:17:12.678" v="602" actId="1035"/>
          <ac:spMkLst>
            <pc:docMk/>
            <pc:sldMk cId="2329590683" sldId="263"/>
            <ac:spMk id="8" creationId="{D4CAE3A1-2391-4F9D-A564-BCF73591CAC8}"/>
          </ac:spMkLst>
        </pc:spChg>
        <pc:picChg chg="mod">
          <ac:chgData name="Dr. Manel Puig i Vidal" userId="0d549d0e-cb25-4ad8-b3a5-db046c349dfe" providerId="ADAL" clId="{0805A078-7DA3-4EFD-9B65-C85F29BB91F1}" dt="2022-03-29T09:17:12.678" v="602" actId="1035"/>
          <ac:picMkLst>
            <pc:docMk/>
            <pc:sldMk cId="2329590683" sldId="263"/>
            <ac:picMk id="3" creationId="{354A659A-08A3-43A5-9847-BD37EC81DFDE}"/>
          </ac:picMkLst>
        </pc:picChg>
        <pc:picChg chg="mod">
          <ac:chgData name="Dr. Manel Puig i Vidal" userId="0d549d0e-cb25-4ad8-b3a5-db046c349dfe" providerId="ADAL" clId="{0805A078-7DA3-4EFD-9B65-C85F29BB91F1}" dt="2022-03-29T09:38:49.234" v="779" actId="1076"/>
          <ac:picMkLst>
            <pc:docMk/>
            <pc:sldMk cId="2329590683" sldId="263"/>
            <ac:picMk id="5" creationId="{D75C9759-8C04-4BDA-AA54-582352963965}"/>
          </ac:picMkLst>
        </pc:picChg>
      </pc:sldChg>
      <pc:sldChg chg="addSp delSp modSp mod">
        <pc:chgData name="Dr. Manel Puig i Vidal" userId="0d549d0e-cb25-4ad8-b3a5-db046c349dfe" providerId="ADAL" clId="{0805A078-7DA3-4EFD-9B65-C85F29BB91F1}" dt="2022-03-18T12:17:59.190" v="582" actId="20577"/>
        <pc:sldMkLst>
          <pc:docMk/>
          <pc:sldMk cId="4011816797" sldId="264"/>
        </pc:sldMkLst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7" creationId="{AEA4FC07-F3E2-47A9-9DDA-D819FB533006}"/>
          </ac:spMkLst>
        </pc:spChg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8" creationId="{3B7D4DBC-51C4-4A54-B7DF-8EE80EC30E00}"/>
          </ac:spMkLst>
        </pc:spChg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9" creationId="{7FBDA7FD-41B0-4D19-8807-D92679D15121}"/>
          </ac:spMkLst>
        </pc:spChg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10" creationId="{7698C475-F9A7-4682-AFD1-3E48D47FE21E}"/>
          </ac:spMkLst>
        </pc:spChg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11" creationId="{A3E47B2C-0FC7-481F-B344-5692CC427143}"/>
          </ac:spMkLst>
        </pc:spChg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12" creationId="{F2B381D1-22BD-4898-816E-DA6655EEFB56}"/>
          </ac:spMkLst>
        </pc:spChg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13" creationId="{B363588F-89FF-4197-978C-0E41F1775E29}"/>
          </ac:spMkLst>
        </pc:spChg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14" creationId="{ADAB9FD5-017D-4A45-9DB4-7B12282BF1C4}"/>
          </ac:spMkLst>
        </pc:spChg>
        <pc:spChg chg="add del mod">
          <ac:chgData name="Dr. Manel Puig i Vidal" userId="0d549d0e-cb25-4ad8-b3a5-db046c349dfe" providerId="ADAL" clId="{0805A078-7DA3-4EFD-9B65-C85F29BB91F1}" dt="2022-03-18T12:02:26.059" v="99" actId="478"/>
          <ac:spMkLst>
            <pc:docMk/>
            <pc:sldMk cId="4011816797" sldId="264"/>
            <ac:spMk id="15" creationId="{82F58170-58DE-4FD5-ACA4-B1D720E5E887}"/>
          </ac:spMkLst>
        </pc:spChg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16" creationId="{EFEC96CD-55FA-4ECB-9815-5CB83654E7F9}"/>
          </ac:spMkLst>
        </pc:spChg>
        <pc:spChg chg="add mod">
          <ac:chgData name="Dr. Manel Puig i Vidal" userId="0d549d0e-cb25-4ad8-b3a5-db046c349dfe" providerId="ADAL" clId="{0805A078-7DA3-4EFD-9B65-C85F29BB91F1}" dt="2022-03-18T12:05:55.393" v="293" actId="164"/>
          <ac:spMkLst>
            <pc:docMk/>
            <pc:sldMk cId="4011816797" sldId="264"/>
            <ac:spMk id="22" creationId="{9854B2EE-8A2C-42BB-ABFB-7C3A65EF88BF}"/>
          </ac:spMkLst>
        </pc:spChg>
        <pc:spChg chg="add mod">
          <ac:chgData name="Dr. Manel Puig i Vidal" userId="0d549d0e-cb25-4ad8-b3a5-db046c349dfe" providerId="ADAL" clId="{0805A078-7DA3-4EFD-9B65-C85F29BB91F1}" dt="2022-03-18T12:05:55.393" v="293" actId="164"/>
          <ac:spMkLst>
            <pc:docMk/>
            <pc:sldMk cId="4011816797" sldId="264"/>
            <ac:spMk id="23" creationId="{EE9CC571-A0ED-4AC2-8506-C85C40FDA786}"/>
          </ac:spMkLst>
        </pc:spChg>
        <pc:spChg chg="add mod">
          <ac:chgData name="Dr. Manel Puig i Vidal" userId="0d549d0e-cb25-4ad8-b3a5-db046c349dfe" providerId="ADAL" clId="{0805A078-7DA3-4EFD-9B65-C85F29BB91F1}" dt="2022-03-18T12:07:45.727" v="406" actId="1035"/>
          <ac:spMkLst>
            <pc:docMk/>
            <pc:sldMk cId="4011816797" sldId="264"/>
            <ac:spMk id="30" creationId="{F23AF629-95AF-4622-A0EF-1D10011A5261}"/>
          </ac:spMkLst>
        </pc:spChg>
        <pc:spChg chg="add mod">
          <ac:chgData name="Dr. Manel Puig i Vidal" userId="0d549d0e-cb25-4ad8-b3a5-db046c349dfe" providerId="ADAL" clId="{0805A078-7DA3-4EFD-9B65-C85F29BB91F1}" dt="2022-03-18T12:07:59.083" v="410" actId="20577"/>
          <ac:spMkLst>
            <pc:docMk/>
            <pc:sldMk cId="4011816797" sldId="264"/>
            <ac:spMk id="31" creationId="{CD438832-4FFD-4A0E-AF0D-9FFD8A5BE3B6}"/>
          </ac:spMkLst>
        </pc:spChg>
        <pc:spChg chg="add mod">
          <ac:chgData name="Dr. Manel Puig i Vidal" userId="0d549d0e-cb25-4ad8-b3a5-db046c349dfe" providerId="ADAL" clId="{0805A078-7DA3-4EFD-9B65-C85F29BB91F1}" dt="2022-03-18T12:10:27.701" v="462"/>
          <ac:spMkLst>
            <pc:docMk/>
            <pc:sldMk cId="4011816797" sldId="264"/>
            <ac:spMk id="37" creationId="{BFB1A040-DDDF-4259-B78B-53566BAE79CD}"/>
          </ac:spMkLst>
        </pc:spChg>
        <pc:spChg chg="add mod">
          <ac:chgData name="Dr. Manel Puig i Vidal" userId="0d549d0e-cb25-4ad8-b3a5-db046c349dfe" providerId="ADAL" clId="{0805A078-7DA3-4EFD-9B65-C85F29BB91F1}" dt="2022-03-18T12:10:57.881" v="497" actId="14100"/>
          <ac:spMkLst>
            <pc:docMk/>
            <pc:sldMk cId="4011816797" sldId="264"/>
            <ac:spMk id="38" creationId="{8AFE94BC-44BD-4FA5-A135-34C6B5A4BE3F}"/>
          </ac:spMkLst>
        </pc:spChg>
        <pc:spChg chg="add mod">
          <ac:chgData name="Dr. Manel Puig i Vidal" userId="0d549d0e-cb25-4ad8-b3a5-db046c349dfe" providerId="ADAL" clId="{0805A078-7DA3-4EFD-9B65-C85F29BB91F1}" dt="2022-03-18T12:12:15.427" v="505" actId="1076"/>
          <ac:spMkLst>
            <pc:docMk/>
            <pc:sldMk cId="4011816797" sldId="264"/>
            <ac:spMk id="39" creationId="{1521B3FB-423B-4072-860F-9BC231D28836}"/>
          </ac:spMkLst>
        </pc:spChg>
        <pc:spChg chg="add mod">
          <ac:chgData name="Dr. Manel Puig i Vidal" userId="0d549d0e-cb25-4ad8-b3a5-db046c349dfe" providerId="ADAL" clId="{0805A078-7DA3-4EFD-9B65-C85F29BB91F1}" dt="2022-03-18T12:12:12.192" v="504" actId="1076"/>
          <ac:spMkLst>
            <pc:docMk/>
            <pc:sldMk cId="4011816797" sldId="264"/>
            <ac:spMk id="40" creationId="{EE97361D-8846-49A3-9E62-C9EEC6E5E626}"/>
          </ac:spMkLst>
        </pc:spChg>
        <pc:spChg chg="add mod">
          <ac:chgData name="Dr. Manel Puig i Vidal" userId="0d549d0e-cb25-4ad8-b3a5-db046c349dfe" providerId="ADAL" clId="{0805A078-7DA3-4EFD-9B65-C85F29BB91F1}" dt="2022-03-18T12:16:25.173" v="551" actId="1076"/>
          <ac:spMkLst>
            <pc:docMk/>
            <pc:sldMk cId="4011816797" sldId="264"/>
            <ac:spMk id="41" creationId="{D79382C3-30E9-4FC2-AC8F-279492C0E8CE}"/>
          </ac:spMkLst>
        </pc:spChg>
        <pc:spChg chg="add mod">
          <ac:chgData name="Dr. Manel Puig i Vidal" userId="0d549d0e-cb25-4ad8-b3a5-db046c349dfe" providerId="ADAL" clId="{0805A078-7DA3-4EFD-9B65-C85F29BB91F1}" dt="2022-03-18T12:17:12.380" v="566" actId="1076"/>
          <ac:spMkLst>
            <pc:docMk/>
            <pc:sldMk cId="4011816797" sldId="264"/>
            <ac:spMk id="42" creationId="{688E28A2-108D-4D09-A706-5DFB3B722B7B}"/>
          </ac:spMkLst>
        </pc:spChg>
        <pc:spChg chg="add mod">
          <ac:chgData name="Dr. Manel Puig i Vidal" userId="0d549d0e-cb25-4ad8-b3a5-db046c349dfe" providerId="ADAL" clId="{0805A078-7DA3-4EFD-9B65-C85F29BB91F1}" dt="2022-03-18T12:17:41.489" v="576" actId="20577"/>
          <ac:spMkLst>
            <pc:docMk/>
            <pc:sldMk cId="4011816797" sldId="264"/>
            <ac:spMk id="43" creationId="{14553056-A989-4F3D-9B4C-D90DCFF4E719}"/>
          </ac:spMkLst>
        </pc:spChg>
        <pc:spChg chg="add mod">
          <ac:chgData name="Dr. Manel Puig i Vidal" userId="0d549d0e-cb25-4ad8-b3a5-db046c349dfe" providerId="ADAL" clId="{0805A078-7DA3-4EFD-9B65-C85F29BB91F1}" dt="2022-03-18T12:17:59.190" v="582" actId="20577"/>
          <ac:spMkLst>
            <pc:docMk/>
            <pc:sldMk cId="4011816797" sldId="264"/>
            <ac:spMk id="44" creationId="{AA4B0A12-D121-4329-BCB1-7A5E4D64D6CC}"/>
          </ac:spMkLst>
        </pc:spChg>
        <pc:grpChg chg="add mod">
          <ac:chgData name="Dr. Manel Puig i Vidal" userId="0d549d0e-cb25-4ad8-b3a5-db046c349dfe" providerId="ADAL" clId="{0805A078-7DA3-4EFD-9B65-C85F29BB91F1}" dt="2022-03-18T12:05:55.393" v="293" actId="164"/>
          <ac:grpSpMkLst>
            <pc:docMk/>
            <pc:sldMk cId="4011816797" sldId="264"/>
            <ac:grpSpMk id="17" creationId="{D5B82D91-8162-4994-AE35-6CCC7376B828}"/>
          </ac:grpSpMkLst>
        </pc:grpChg>
        <pc:grpChg chg="add mod">
          <ac:chgData name="Dr. Manel Puig i Vidal" userId="0d549d0e-cb25-4ad8-b3a5-db046c349dfe" providerId="ADAL" clId="{0805A078-7DA3-4EFD-9B65-C85F29BB91F1}" dt="2022-03-18T12:06:09.968" v="312" actId="1038"/>
          <ac:grpSpMkLst>
            <pc:docMk/>
            <pc:sldMk cId="4011816797" sldId="264"/>
            <ac:grpSpMk id="24" creationId="{61C984A2-5E2F-4E9B-836E-08E961B85ECD}"/>
          </ac:grpSpMkLst>
        </pc:grpChg>
        <pc:picChg chg="mod">
          <ac:chgData name="Dr. Manel Puig i Vidal" userId="0d549d0e-cb25-4ad8-b3a5-db046c349dfe" providerId="ADAL" clId="{0805A078-7DA3-4EFD-9B65-C85F29BB91F1}" dt="2022-03-18T12:12:20.296" v="506" actId="1076"/>
          <ac:picMkLst>
            <pc:docMk/>
            <pc:sldMk cId="4011816797" sldId="264"/>
            <ac:picMk id="2" creationId="{54008698-7B82-4808-B06A-1C1A72A08D76}"/>
          </ac:picMkLst>
        </pc:picChg>
        <pc:picChg chg="mod">
          <ac:chgData name="Dr. Manel Puig i Vidal" userId="0d549d0e-cb25-4ad8-b3a5-db046c349dfe" providerId="ADAL" clId="{0805A078-7DA3-4EFD-9B65-C85F29BB91F1}" dt="2022-03-18T12:12:22.870" v="507" actId="1076"/>
          <ac:picMkLst>
            <pc:docMk/>
            <pc:sldMk cId="4011816797" sldId="264"/>
            <ac:picMk id="3" creationId="{0D083199-F003-41EB-9D24-CD4325EB2844}"/>
          </ac:picMkLst>
        </pc:picChg>
        <pc:picChg chg="add del mod">
          <ac:chgData name="Dr. Manel Puig i Vidal" userId="0d549d0e-cb25-4ad8-b3a5-db046c349dfe" providerId="ADAL" clId="{0805A078-7DA3-4EFD-9B65-C85F29BB91F1}" dt="2022-03-18T11:58:23.157" v="13" actId="478"/>
          <ac:picMkLst>
            <pc:docMk/>
            <pc:sldMk cId="4011816797" sldId="264"/>
            <ac:picMk id="5" creationId="{74E5C1F1-B833-4CA3-A5A5-A52A1BDE1196}"/>
          </ac:picMkLst>
        </pc:picChg>
        <pc:picChg chg="add mod modCrop">
          <ac:chgData name="Dr. Manel Puig i Vidal" userId="0d549d0e-cb25-4ad8-b3a5-db046c349dfe" providerId="ADAL" clId="{0805A078-7DA3-4EFD-9B65-C85F29BB91F1}" dt="2022-03-18T12:03:16.100" v="125" actId="164"/>
          <ac:picMkLst>
            <pc:docMk/>
            <pc:sldMk cId="4011816797" sldId="264"/>
            <ac:picMk id="6" creationId="{573B5A5C-0050-4BD0-A143-0D7DB424F6C4}"/>
          </ac:picMkLst>
        </pc:picChg>
        <pc:cxnChg chg="add mod">
          <ac:chgData name="Dr. Manel Puig i Vidal" userId="0d549d0e-cb25-4ad8-b3a5-db046c349dfe" providerId="ADAL" clId="{0805A078-7DA3-4EFD-9B65-C85F29BB91F1}" dt="2022-03-18T12:05:55.393" v="293" actId="164"/>
          <ac:cxnSpMkLst>
            <pc:docMk/>
            <pc:sldMk cId="4011816797" sldId="264"/>
            <ac:cxnSpMk id="19" creationId="{389649B5-42C7-4520-A0CF-768FC3BC2D08}"/>
          </ac:cxnSpMkLst>
        </pc:cxnChg>
        <pc:cxnChg chg="add mod">
          <ac:chgData name="Dr. Manel Puig i Vidal" userId="0d549d0e-cb25-4ad8-b3a5-db046c349dfe" providerId="ADAL" clId="{0805A078-7DA3-4EFD-9B65-C85F29BB91F1}" dt="2022-03-18T12:05:55.393" v="293" actId="164"/>
          <ac:cxnSpMkLst>
            <pc:docMk/>
            <pc:sldMk cId="4011816797" sldId="264"/>
            <ac:cxnSpMk id="20" creationId="{23F1B26C-A1C3-4EE7-B890-202FB5BEC02F}"/>
          </ac:cxnSpMkLst>
        </pc:cxnChg>
        <pc:cxnChg chg="add mod">
          <ac:chgData name="Dr. Manel Puig i Vidal" userId="0d549d0e-cb25-4ad8-b3a5-db046c349dfe" providerId="ADAL" clId="{0805A078-7DA3-4EFD-9B65-C85F29BB91F1}" dt="2022-03-18T12:06:50.853" v="316" actId="1076"/>
          <ac:cxnSpMkLst>
            <pc:docMk/>
            <pc:sldMk cId="4011816797" sldId="264"/>
            <ac:cxnSpMk id="26" creationId="{5E0FDC92-7B2C-41F3-A5F8-FE215E7AE356}"/>
          </ac:cxnSpMkLst>
        </pc:cxnChg>
        <pc:cxnChg chg="add mod">
          <ac:chgData name="Dr. Manel Puig i Vidal" userId="0d549d0e-cb25-4ad8-b3a5-db046c349dfe" providerId="ADAL" clId="{0805A078-7DA3-4EFD-9B65-C85F29BB91F1}" dt="2022-03-18T12:07:09.551" v="376" actId="1036"/>
          <ac:cxnSpMkLst>
            <pc:docMk/>
            <pc:sldMk cId="4011816797" sldId="264"/>
            <ac:cxnSpMk id="28" creationId="{D46C7B18-BEC1-47B7-BB9A-C9825B204176}"/>
          </ac:cxnSpMkLst>
        </pc:cxnChg>
        <pc:cxnChg chg="add mod">
          <ac:chgData name="Dr. Manel Puig i Vidal" userId="0d549d0e-cb25-4ad8-b3a5-db046c349dfe" providerId="ADAL" clId="{0805A078-7DA3-4EFD-9B65-C85F29BB91F1}" dt="2022-03-18T12:09:07.674" v="424"/>
          <ac:cxnSpMkLst>
            <pc:docMk/>
            <pc:sldMk cId="4011816797" sldId="264"/>
            <ac:cxnSpMk id="32" creationId="{736260BA-7650-47B4-846B-A8CB23D4976C}"/>
          </ac:cxnSpMkLst>
        </pc:cxnChg>
        <pc:cxnChg chg="add mod">
          <ac:chgData name="Dr. Manel Puig i Vidal" userId="0d549d0e-cb25-4ad8-b3a5-db046c349dfe" providerId="ADAL" clId="{0805A078-7DA3-4EFD-9B65-C85F29BB91F1}" dt="2022-03-18T12:09:25.401" v="427" actId="693"/>
          <ac:cxnSpMkLst>
            <pc:docMk/>
            <pc:sldMk cId="4011816797" sldId="264"/>
            <ac:cxnSpMk id="33" creationId="{47400499-5EE2-4AEE-8517-913F6AB6A452}"/>
          </ac:cxnSpMkLst>
        </pc:cxnChg>
      </pc:sldChg>
    </pc:docChg>
  </pc:docChgLst>
  <pc:docChgLst>
    <pc:chgData name="Dr. Manel Puig i Vidal" userId="0d549d0e-cb25-4ad8-b3a5-db046c349dfe" providerId="ADAL" clId="{214FBBCA-DA33-4A89-9C80-13FF7DA1BA85}"/>
    <pc:docChg chg="addSld modSld">
      <pc:chgData name="Dr. Manel Puig i Vidal" userId="0d549d0e-cb25-4ad8-b3a5-db046c349dfe" providerId="ADAL" clId="{214FBBCA-DA33-4A89-9C80-13FF7DA1BA85}" dt="2021-04-30T16:28:09.649" v="1"/>
      <pc:docMkLst>
        <pc:docMk/>
      </pc:docMkLst>
      <pc:sldChg chg="addSp modSp new">
        <pc:chgData name="Dr. Manel Puig i Vidal" userId="0d549d0e-cb25-4ad8-b3a5-db046c349dfe" providerId="ADAL" clId="{214FBBCA-DA33-4A89-9C80-13FF7DA1BA85}" dt="2021-04-30T16:28:09.649" v="1"/>
        <pc:sldMkLst>
          <pc:docMk/>
          <pc:sldMk cId="4034178708" sldId="258"/>
        </pc:sldMkLst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2" creationId="{082D705F-B680-40D4-86A6-5834E21B310B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3" creationId="{BCB67200-2B31-4932-AD48-4CCDC87F647B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4" creationId="{107760A7-7D18-40EE-8EE2-54563CD92C8E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5" creationId="{1759DE4C-A082-48D5-9FAF-103D09A22282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6" creationId="{34E02DBB-0AAF-4E19-8537-717874847601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7" creationId="{F91173A7-4C62-4CE0-B2D1-79776A8704EC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8" creationId="{8B393CB0-29F4-4CCA-B1B6-39A84961828C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9" creationId="{EC69BDAB-87E6-4DFE-836E-67A50C82F606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10" creationId="{0F954DF0-49BD-4C90-BFC7-9A952FD634E0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11" creationId="{E10FDC63-473F-4A5D-BCBF-17BAD1F351CE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12" creationId="{F5FFBDCA-E0FE-4686-8855-14B98D65EC2F}"/>
          </ac:spMkLst>
        </pc:spChg>
        <pc:picChg chg="add mod">
          <ac:chgData name="Dr. Manel Puig i Vidal" userId="0d549d0e-cb25-4ad8-b3a5-db046c349dfe" providerId="ADAL" clId="{214FBBCA-DA33-4A89-9C80-13FF7DA1BA85}" dt="2021-04-30T16:28:09.649" v="1"/>
          <ac:picMkLst>
            <pc:docMk/>
            <pc:sldMk cId="4034178708" sldId="258"/>
            <ac:picMk id="13" creationId="{8290C259-8BD6-4754-B849-FA2E21EA864F}"/>
          </ac:picMkLst>
        </pc:picChg>
      </pc:sldChg>
    </pc:docChg>
  </pc:docChgLst>
  <pc:docChgLst>
    <pc:chgData name="Dr. Manel Puig i Vidal" userId="0d549d0e-cb25-4ad8-b3a5-db046c349dfe" providerId="ADAL" clId="{F9C99AA7-39A0-4FA7-BDB9-58E93BB78F39}"/>
    <pc:docChg chg="modSld">
      <pc:chgData name="Dr. Manel Puig i Vidal" userId="0d549d0e-cb25-4ad8-b3a5-db046c349dfe" providerId="ADAL" clId="{F9C99AA7-39A0-4FA7-BDB9-58E93BB78F39}" dt="2022-03-17T13:26:38.836" v="33" actId="1036"/>
      <pc:docMkLst>
        <pc:docMk/>
      </pc:docMkLst>
      <pc:sldChg chg="addSp modSp mod">
        <pc:chgData name="Dr. Manel Puig i Vidal" userId="0d549d0e-cb25-4ad8-b3a5-db046c349dfe" providerId="ADAL" clId="{F9C99AA7-39A0-4FA7-BDB9-58E93BB78F39}" dt="2022-03-17T13:26:38.836" v="33" actId="1036"/>
        <pc:sldMkLst>
          <pc:docMk/>
          <pc:sldMk cId="2329590683" sldId="263"/>
        </pc:sldMkLst>
        <pc:spChg chg="add mod">
          <ac:chgData name="Dr. Manel Puig i Vidal" userId="0d549d0e-cb25-4ad8-b3a5-db046c349dfe" providerId="ADAL" clId="{F9C99AA7-39A0-4FA7-BDB9-58E93BB78F39}" dt="2022-03-17T13:25:33.305" v="8" actId="113"/>
          <ac:spMkLst>
            <pc:docMk/>
            <pc:sldMk cId="2329590683" sldId="263"/>
            <ac:spMk id="2" creationId="{1ED916FD-A6A2-4CC1-B267-E6D20E5B9C53}"/>
          </ac:spMkLst>
        </pc:spChg>
        <pc:spChg chg="add mod">
          <ac:chgData name="Dr. Manel Puig i Vidal" userId="0d549d0e-cb25-4ad8-b3a5-db046c349dfe" providerId="ADAL" clId="{F9C99AA7-39A0-4FA7-BDB9-58E93BB78F39}" dt="2022-03-17T13:25:50.385" v="14" actId="20577"/>
          <ac:spMkLst>
            <pc:docMk/>
            <pc:sldMk cId="2329590683" sldId="263"/>
            <ac:spMk id="6" creationId="{A3A9FB9D-1E16-4D1C-AAD3-A4354B6E5904}"/>
          </ac:spMkLst>
        </pc:spChg>
        <pc:spChg chg="add mod">
          <ac:chgData name="Dr. Manel Puig i Vidal" userId="0d549d0e-cb25-4ad8-b3a5-db046c349dfe" providerId="ADAL" clId="{F9C99AA7-39A0-4FA7-BDB9-58E93BB78F39}" dt="2022-03-17T13:26:38.836" v="33" actId="1036"/>
          <ac:spMkLst>
            <pc:docMk/>
            <pc:sldMk cId="2329590683" sldId="263"/>
            <ac:spMk id="7" creationId="{5223A30E-3AC4-4D27-933A-7F5FDFEFE23B}"/>
          </ac:spMkLst>
        </pc:spChg>
        <pc:spChg chg="add mod">
          <ac:chgData name="Dr. Manel Puig i Vidal" userId="0d549d0e-cb25-4ad8-b3a5-db046c349dfe" providerId="ADAL" clId="{F9C99AA7-39A0-4FA7-BDB9-58E93BB78F39}" dt="2022-03-17T13:26:38.836" v="33" actId="1036"/>
          <ac:spMkLst>
            <pc:docMk/>
            <pc:sldMk cId="2329590683" sldId="263"/>
            <ac:spMk id="8" creationId="{D4CAE3A1-2391-4F9D-A564-BCF73591CAC8}"/>
          </ac:spMkLst>
        </pc:spChg>
      </pc:sldChg>
    </pc:docChg>
  </pc:docChgLst>
  <pc:docChgLst>
    <pc:chgData name="Dr. Manel Puig i Vidal" userId="0d549d0e-cb25-4ad8-b3a5-db046c349dfe" providerId="ADAL" clId="{F5ACA060-5617-4C2B-9B9E-0FDF112D5DD6}"/>
    <pc:docChg chg="addSld modSld">
      <pc:chgData name="Dr. Manel Puig i Vidal" userId="0d549d0e-cb25-4ad8-b3a5-db046c349dfe" providerId="ADAL" clId="{F5ACA060-5617-4C2B-9B9E-0FDF112D5DD6}" dt="2023-07-17T12:17:17.614" v="28" actId="1076"/>
      <pc:docMkLst>
        <pc:docMk/>
      </pc:docMkLst>
      <pc:sldChg chg="addSp modSp mod">
        <pc:chgData name="Dr. Manel Puig i Vidal" userId="0d549d0e-cb25-4ad8-b3a5-db046c349dfe" providerId="ADAL" clId="{F5ACA060-5617-4C2B-9B9E-0FDF112D5DD6}" dt="2023-07-17T12:17:17.614" v="28" actId="1076"/>
        <pc:sldMkLst>
          <pc:docMk/>
          <pc:sldMk cId="2967436431" sldId="262"/>
        </pc:sldMkLst>
        <pc:spChg chg="mod">
          <ac:chgData name="Dr. Manel Puig i Vidal" userId="0d549d0e-cb25-4ad8-b3a5-db046c349dfe" providerId="ADAL" clId="{F5ACA060-5617-4C2B-9B9E-0FDF112D5DD6}" dt="2023-07-17T12:15:39.929" v="18" actId="20577"/>
          <ac:spMkLst>
            <pc:docMk/>
            <pc:sldMk cId="2967436431" sldId="262"/>
            <ac:spMk id="2" creationId="{AB3A1AF0-3ED5-442C-8DF2-A8AD170DB81F}"/>
          </ac:spMkLst>
        </pc:spChg>
        <pc:spChg chg="mod">
          <ac:chgData name="Dr. Manel Puig i Vidal" userId="0d549d0e-cb25-4ad8-b3a5-db046c349dfe" providerId="ADAL" clId="{F5ACA060-5617-4C2B-9B9E-0FDF112D5DD6}" dt="2023-07-17T12:16:24.302" v="26" actId="1076"/>
          <ac:spMkLst>
            <pc:docMk/>
            <pc:sldMk cId="2967436431" sldId="262"/>
            <ac:spMk id="28" creationId="{C7B3A669-0D52-43CF-BFD3-9E36671C979A}"/>
          </ac:spMkLst>
        </pc:spChg>
        <pc:spChg chg="mod">
          <ac:chgData name="Dr. Manel Puig i Vidal" userId="0d549d0e-cb25-4ad8-b3a5-db046c349dfe" providerId="ADAL" clId="{F5ACA060-5617-4C2B-9B9E-0FDF112D5DD6}" dt="2023-07-17T12:17:17.614" v="28" actId="1076"/>
          <ac:spMkLst>
            <pc:docMk/>
            <pc:sldMk cId="2967436431" sldId="262"/>
            <ac:spMk id="30" creationId="{E0806900-E02C-4F19-9DF4-14F27003E0A9}"/>
          </ac:spMkLst>
        </pc:spChg>
        <pc:picChg chg="add mod ord">
          <ac:chgData name="Dr. Manel Puig i Vidal" userId="0d549d0e-cb25-4ad8-b3a5-db046c349dfe" providerId="ADAL" clId="{F5ACA060-5617-4C2B-9B9E-0FDF112D5DD6}" dt="2023-07-17T12:13:25.926" v="13" actId="1076"/>
          <ac:picMkLst>
            <pc:docMk/>
            <pc:sldMk cId="2967436431" sldId="262"/>
            <ac:picMk id="3" creationId="{0578D19B-E215-BAE6-5AB5-A674798648E2}"/>
          </ac:picMkLst>
        </pc:picChg>
      </pc:sldChg>
      <pc:sldChg chg="addSp modSp new mod">
        <pc:chgData name="Dr. Manel Puig i Vidal" userId="0d549d0e-cb25-4ad8-b3a5-db046c349dfe" providerId="ADAL" clId="{F5ACA060-5617-4C2B-9B9E-0FDF112D5DD6}" dt="2023-07-17T12:12:42.367" v="7" actId="732"/>
        <pc:sldMkLst>
          <pc:docMk/>
          <pc:sldMk cId="2816021084" sldId="265"/>
        </pc:sldMkLst>
        <pc:picChg chg="add mod">
          <ac:chgData name="Dr. Manel Puig i Vidal" userId="0d549d0e-cb25-4ad8-b3a5-db046c349dfe" providerId="ADAL" clId="{F5ACA060-5617-4C2B-9B9E-0FDF112D5DD6}" dt="2023-07-17T12:12:09.908" v="2" actId="1076"/>
          <ac:picMkLst>
            <pc:docMk/>
            <pc:sldMk cId="2816021084" sldId="265"/>
            <ac:picMk id="2" creationId="{D5C28000-9400-D594-1C16-C516F0A4E7B6}"/>
          </ac:picMkLst>
        </pc:picChg>
        <pc:picChg chg="add mod modCrop">
          <ac:chgData name="Dr. Manel Puig i Vidal" userId="0d549d0e-cb25-4ad8-b3a5-db046c349dfe" providerId="ADAL" clId="{F5ACA060-5617-4C2B-9B9E-0FDF112D5DD6}" dt="2023-07-17T12:12:42.367" v="7" actId="732"/>
          <ac:picMkLst>
            <pc:docMk/>
            <pc:sldMk cId="2816021084" sldId="265"/>
            <ac:picMk id="3" creationId="{BAE887E4-4F3A-65A2-6BB4-D797AD4064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FFD07-7566-4DA7-8DFE-05AF11B93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B5694D-D2A2-411B-8C89-3E9200E32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94E977-300F-4AA4-9A31-421B7B9D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17/07/2023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E169F9-3670-4249-92B1-159F4996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4C674D-4C9D-4860-982E-69CD743A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47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A519E-5CF8-448B-B8F7-9F08B79C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4CE588-D5AA-4925-AB1F-88C6DA38E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B376BC-C2D8-4BF2-BB88-D01C2785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17/07/2023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EE84F6-2664-444D-9631-6EF2213A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AD298E-2624-4973-8EC2-DC02F80C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77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C49A87-7231-4438-9AB2-F10A5121E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A5972F-4D2D-4C43-8F99-41A53A30C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88DDF7-A9C4-4010-8EF6-42FC6F58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17/07/2023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F4D88C-CD75-434E-85B4-B45067B4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82A3A3-5AEE-4812-A7E8-4F8BBA6A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02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509AC-AC0E-4DA1-8688-2CA77873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2476E-16AA-4189-BDE8-C55FB6CAF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45BACB-FACD-42B5-AE9C-30921F2E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17/07/2023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A1EF13-B090-464B-8DB1-0E8A476C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95F3DF-9DDF-4F80-9261-8E694DC7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70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B0C6F-DAEA-48A2-B7B4-D62E5128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A29698-0D75-48FD-BB22-0204840B7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E0498D-9213-4799-ABD4-168E5B2B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17/07/2023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90ABEF-7DAF-4F0D-9653-F8F9FF31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9ECA31-048D-4400-9405-7901A07B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03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C4890-10E5-4E38-ABC5-2CE38FF5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0FF45D-F836-4D69-A3D9-78BB0B3F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201725-9BEB-46AA-92B1-273B716F2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330E15-C7B2-4D7B-8294-40638C2C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17/07/2023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49DA15-F141-489B-87AF-144FE4CA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69D07D-3B51-4F57-A4A3-C9C763CD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68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CBB2A-40DB-4C55-A6B5-D15872AC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949295-B1C4-478A-BC65-1A4C52669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186A87-D898-4246-976A-BC355ED0E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DA4D34-D781-4B65-9C54-BDE5D2DD5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BCAB19-F431-400C-B985-DA9664773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9B9B0C-BE5E-4B39-AC53-823AFA95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17/07/2023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E2216A-42A5-4F8C-90E3-0F483FC8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75BBFE-39D6-4C98-A7AA-3F8AED7E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8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2DE27-6782-47A9-B0F0-F3D0F4A9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8D6C34-EECD-4FF3-98C6-8DECE544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17/07/2023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647E64-6047-4739-84E1-6FF770F0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45F174-5549-4FC6-AA2F-EC726846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797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D8B76F-7771-497E-895E-D8965407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17/07/2023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E8ED9B-A90C-4499-B7EF-582A6D29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C6B2B0-62CE-4593-8467-36F1F4DB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51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6664B-CCC6-411B-9D46-8A939B6E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936088-85F2-4412-8CA2-164044A7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4435D9-7DD8-404B-9A0F-73B4B335B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C06F2F-4A30-4FF3-8884-7FC53FC8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17/07/2023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8DA5FB-6DCD-434F-879F-4584FB66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717A74-1050-43A4-9482-E1889B30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25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0CE98-280E-4ABC-B7DC-CF1D1B3C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EA3725-17C3-4037-AEA7-269C2D171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77F577-4DAA-4AB5-9BCF-A575FA67D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3843F3-DCA2-44F9-8163-6BF69EA1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17/07/2023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F6B4DF-B669-43E5-89A4-BA868610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B754AE-86A4-4E22-9273-879D63AE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73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134221-6BBE-4924-97F6-2AFE87E1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D739A5-EC40-49F8-93AC-DE87A6B75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C04FED-C5CF-496D-ABFD-E930E101A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7EFF-C005-42C2-96C9-4E7CFE047116}" type="datetimeFigureOut">
              <a:rPr lang="es-ES" smtClean="0"/>
              <a:t>17/07/2023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D28F3-D098-4038-A362-3DC9F39AF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5E8115-F133-4F7C-AA15-906B568F3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22831-E02E-4D02-9CB9-6EB6AFEAAD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0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45BC85-9364-4311-B97C-5BB24B836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886" y="1564874"/>
            <a:ext cx="1257475" cy="9431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C27A07-77AC-488D-8BF5-860024D4D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164" y="1564874"/>
            <a:ext cx="1133633" cy="9812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3C5FDBF-F9AA-4EED-9458-485AEF945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601" y="1564874"/>
            <a:ext cx="1733792" cy="124794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F96451C-D876-4BA8-80A7-E0A6BB646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192" y="3154961"/>
            <a:ext cx="4163006" cy="311511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0C597A1-DC41-476D-B94A-072BEE7259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126382"/>
            <a:ext cx="3734321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8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BD5A579D-632A-486C-88FB-4C7B9BB6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83" y="-9331"/>
            <a:ext cx="6532638" cy="4189970"/>
          </a:xfrm>
          <a:prstGeom prst="rect">
            <a:avLst/>
          </a:prstGeom>
        </p:spPr>
      </p:pic>
      <p:pic>
        <p:nvPicPr>
          <p:cNvPr id="8" name="Imagen 7" descr="Diagrama, Esquemático&#10;&#10;Descripción generada automáticamente">
            <a:extLst>
              <a:ext uri="{FF2B5EF4-FFF2-40B4-BE49-F238E27FC236}">
                <a16:creationId xmlns:a16="http://schemas.microsoft.com/office/drawing/2014/main" id="{593E3BDD-5ED6-422E-B4B9-1EF88DF10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88" y="4095230"/>
            <a:ext cx="6606073" cy="280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1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354A659A-08A3-43A5-9847-BD37EC81D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59" y="437135"/>
            <a:ext cx="5544324" cy="4344006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D75C9759-8C04-4BDA-AA54-58235296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684" y="522784"/>
            <a:ext cx="5468113" cy="3934374"/>
          </a:xfrm>
          <a:prstGeom prst="rect">
            <a:avLst/>
          </a:prstGeom>
        </p:spPr>
      </p:pic>
      <p:sp>
        <p:nvSpPr>
          <p:cNvPr id="2" name="QuadreDeText 1">
            <a:extLst>
              <a:ext uri="{FF2B5EF4-FFF2-40B4-BE49-F238E27FC236}">
                <a16:creationId xmlns:a16="http://schemas.microsoft.com/office/drawing/2014/main" id="{1ED916FD-A6A2-4CC1-B267-E6D20E5B9C53}"/>
              </a:ext>
            </a:extLst>
          </p:cNvPr>
          <p:cNvSpPr txBox="1"/>
          <p:nvPr/>
        </p:nvSpPr>
        <p:spPr>
          <a:xfrm>
            <a:off x="674557" y="252469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rgbClr val="00B050"/>
                </a:solidFill>
              </a:rPr>
              <a:t>M1-A</a:t>
            </a:r>
          </a:p>
        </p:txBody>
      </p:sp>
      <p:sp>
        <p:nvSpPr>
          <p:cNvPr id="6" name="QuadreDeText 5">
            <a:extLst>
              <a:ext uri="{FF2B5EF4-FFF2-40B4-BE49-F238E27FC236}">
                <a16:creationId xmlns:a16="http://schemas.microsoft.com/office/drawing/2014/main" id="{A3A9FB9D-1E16-4D1C-AAD3-A4354B6E5904}"/>
              </a:ext>
            </a:extLst>
          </p:cNvPr>
          <p:cNvSpPr txBox="1"/>
          <p:nvPr/>
        </p:nvSpPr>
        <p:spPr>
          <a:xfrm>
            <a:off x="4664439" y="299316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rgbClr val="00B050"/>
                </a:solidFill>
              </a:rPr>
              <a:t>M2-B</a:t>
            </a:r>
          </a:p>
        </p:txBody>
      </p:sp>
      <p:sp>
        <p:nvSpPr>
          <p:cNvPr id="7" name="QuadreDeText 6">
            <a:extLst>
              <a:ext uri="{FF2B5EF4-FFF2-40B4-BE49-F238E27FC236}">
                <a16:creationId xmlns:a16="http://schemas.microsoft.com/office/drawing/2014/main" id="{5223A30E-3AC4-4D27-933A-7F5FDFEFE23B}"/>
              </a:ext>
            </a:extLst>
          </p:cNvPr>
          <p:cNvSpPr txBox="1"/>
          <p:nvPr/>
        </p:nvSpPr>
        <p:spPr>
          <a:xfrm>
            <a:off x="546610" y="4257103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rgbClr val="00B050"/>
                </a:solidFill>
              </a:rPr>
              <a:t>M3-C</a:t>
            </a:r>
          </a:p>
        </p:txBody>
      </p:sp>
      <p:sp>
        <p:nvSpPr>
          <p:cNvPr id="8" name="QuadreDeText 7">
            <a:extLst>
              <a:ext uri="{FF2B5EF4-FFF2-40B4-BE49-F238E27FC236}">
                <a16:creationId xmlns:a16="http://schemas.microsoft.com/office/drawing/2014/main" id="{D4CAE3A1-2391-4F9D-A564-BCF73591CAC8}"/>
              </a:ext>
            </a:extLst>
          </p:cNvPr>
          <p:cNvSpPr txBox="1"/>
          <p:nvPr/>
        </p:nvSpPr>
        <p:spPr>
          <a:xfrm>
            <a:off x="4649195" y="4257103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rgbClr val="00B050"/>
                </a:solidFill>
              </a:rPr>
              <a:t>M4-D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2187D25-4AB8-4B22-8B6E-2BB901FADDEB}"/>
                  </a:ext>
                </a:extLst>
              </p:cNvPr>
              <p:cNvSpPr txBox="1"/>
              <p:nvPr/>
            </p:nvSpPr>
            <p:spPr>
              <a:xfrm>
                <a:off x="0" y="4965807"/>
                <a:ext cx="6392712" cy="10731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ca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a-E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a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a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ca-E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             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          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d>
                                            <m:d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d>
                                            <m:d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2187D25-4AB8-4B22-8B6E-2BB901FAD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65807"/>
                <a:ext cx="6392712" cy="10731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59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4008698-7B82-4808-B06A-1C1A72A0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805" y="752398"/>
            <a:ext cx="3019846" cy="83831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083199-F003-41EB-9D24-CD4325EB2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805" y="1968022"/>
            <a:ext cx="2943636" cy="105742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A29C0F2-8F38-447E-A623-B80CDBAF2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153" y="3429000"/>
            <a:ext cx="3391373" cy="2810267"/>
          </a:xfrm>
          <a:prstGeom prst="rect">
            <a:avLst/>
          </a:prstGeom>
        </p:spPr>
      </p:pic>
      <p:grpSp>
        <p:nvGrpSpPr>
          <p:cNvPr id="24" name="Grupo 23">
            <a:extLst>
              <a:ext uri="{FF2B5EF4-FFF2-40B4-BE49-F238E27FC236}">
                <a16:creationId xmlns:a16="http://schemas.microsoft.com/office/drawing/2014/main" id="{61C984A2-5E2F-4E9B-836E-08E961B85ECD}"/>
              </a:ext>
            </a:extLst>
          </p:cNvPr>
          <p:cNvGrpSpPr/>
          <p:nvPr/>
        </p:nvGrpSpPr>
        <p:grpSpPr>
          <a:xfrm rot="2770744">
            <a:off x="1806714" y="1148076"/>
            <a:ext cx="2152785" cy="2573538"/>
            <a:chOff x="1301616" y="1148076"/>
            <a:chExt cx="2152785" cy="2573538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D5B82D91-8162-4994-AE35-6CCC7376B828}"/>
                </a:ext>
              </a:extLst>
            </p:cNvPr>
            <p:cNvGrpSpPr/>
            <p:nvPr/>
          </p:nvGrpSpPr>
          <p:grpSpPr>
            <a:xfrm>
              <a:off x="1860550" y="1860550"/>
              <a:ext cx="1593851" cy="1861064"/>
              <a:chOff x="1435100" y="1388617"/>
              <a:chExt cx="2019301" cy="2332997"/>
            </a:xfrm>
          </p:grpSpPr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573B5A5C-0050-4BD0-A143-0D7DB424F6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2901" t="3306" r="9798" b="12826"/>
              <a:stretch/>
            </p:blipFill>
            <p:spPr>
              <a:xfrm>
                <a:off x="1492249" y="1428749"/>
                <a:ext cx="1924051" cy="2165351"/>
              </a:xfrm>
              <a:prstGeom prst="rect">
                <a:avLst/>
              </a:prstGeom>
            </p:spPr>
          </p:pic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AEA4FC07-F3E2-47A9-9DDA-D819FB533006}"/>
                  </a:ext>
                </a:extLst>
              </p:cNvPr>
              <p:cNvSpPr/>
              <p:nvPr/>
            </p:nvSpPr>
            <p:spPr>
              <a:xfrm>
                <a:off x="1847850" y="1739900"/>
                <a:ext cx="901700" cy="180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3B7D4DBC-51C4-4A54-B7DF-8EE80EC30E00}"/>
                  </a:ext>
                </a:extLst>
              </p:cNvPr>
              <p:cNvSpPr/>
              <p:nvPr/>
            </p:nvSpPr>
            <p:spPr>
              <a:xfrm>
                <a:off x="1435100" y="2241549"/>
                <a:ext cx="374649" cy="539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7FBDA7FD-41B0-4D19-8807-D92679D15121}"/>
                  </a:ext>
                </a:extLst>
              </p:cNvPr>
              <p:cNvSpPr/>
              <p:nvPr/>
            </p:nvSpPr>
            <p:spPr>
              <a:xfrm>
                <a:off x="1492249" y="3536952"/>
                <a:ext cx="304799" cy="1315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698C475-F9A7-4682-AFD1-3E48D47FE21E}"/>
                  </a:ext>
                </a:extLst>
              </p:cNvPr>
              <p:cNvSpPr/>
              <p:nvPr/>
            </p:nvSpPr>
            <p:spPr>
              <a:xfrm>
                <a:off x="2301874" y="3590039"/>
                <a:ext cx="304799" cy="1315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A3E47B2C-0FC7-481F-B344-5692CC427143}"/>
                  </a:ext>
                </a:extLst>
              </p:cNvPr>
              <p:cNvSpPr/>
              <p:nvPr/>
            </p:nvSpPr>
            <p:spPr>
              <a:xfrm>
                <a:off x="3111501" y="3527568"/>
                <a:ext cx="304799" cy="929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F2B381D1-22BD-4898-816E-DA6655EEFB56}"/>
                  </a:ext>
                </a:extLst>
              </p:cNvPr>
              <p:cNvSpPr/>
              <p:nvPr/>
            </p:nvSpPr>
            <p:spPr>
              <a:xfrm>
                <a:off x="3390900" y="3076718"/>
                <a:ext cx="63501" cy="4602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B363588F-89FF-4197-978C-0E41F1775E29}"/>
                  </a:ext>
                </a:extLst>
              </p:cNvPr>
              <p:cNvSpPr/>
              <p:nvPr/>
            </p:nvSpPr>
            <p:spPr>
              <a:xfrm>
                <a:off x="3397249" y="1428749"/>
                <a:ext cx="50800" cy="929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ADAB9FD5-017D-4A45-9DB4-7B12282BF1C4}"/>
                  </a:ext>
                </a:extLst>
              </p:cNvPr>
              <p:cNvSpPr/>
              <p:nvPr/>
            </p:nvSpPr>
            <p:spPr>
              <a:xfrm>
                <a:off x="1498599" y="1388617"/>
                <a:ext cx="50800" cy="929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EFEC96CD-55FA-4ECB-9815-5CB83654E7F9}"/>
                  </a:ext>
                </a:extLst>
              </p:cNvPr>
              <p:cNvSpPr/>
              <p:nvPr/>
            </p:nvSpPr>
            <p:spPr>
              <a:xfrm>
                <a:off x="1466849" y="1761239"/>
                <a:ext cx="50800" cy="929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389649B5-42C7-4520-A0CF-768FC3BC2D08}"/>
                </a:ext>
              </a:extLst>
            </p:cNvPr>
            <p:cNvCxnSpPr/>
            <p:nvPr/>
          </p:nvCxnSpPr>
          <p:spPr>
            <a:xfrm flipV="1">
              <a:off x="2654300" y="1441450"/>
              <a:ext cx="0" cy="14418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23F1B26C-A1C3-4EE7-B890-202FB5BEC0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9250" y="2724547"/>
              <a:ext cx="117475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9854B2EE-8A2C-42BB-ABFB-7C3A65EF88BF}"/>
                </a:ext>
              </a:extLst>
            </p:cNvPr>
            <p:cNvSpPr txBox="1"/>
            <p:nvPr/>
          </p:nvSpPr>
          <p:spPr>
            <a:xfrm rot="16200000">
              <a:off x="2451100" y="1139901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a-ES" b="1" dirty="0">
                  <a:solidFill>
                    <a:srgbClr val="FF0000"/>
                  </a:solidFill>
                </a:rPr>
                <a:t>u</a:t>
              </a:r>
              <a:r>
                <a:rPr lang="ca-ES" b="1" baseline="-25000" dirty="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EE9CC571-A0ED-4AC2-8506-C85C40FDA786}"/>
                </a:ext>
              </a:extLst>
            </p:cNvPr>
            <p:cNvSpPr txBox="1"/>
            <p:nvPr/>
          </p:nvSpPr>
          <p:spPr>
            <a:xfrm rot="16200000">
              <a:off x="1312997" y="2517415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a-ES" b="1" dirty="0">
                  <a:solidFill>
                    <a:srgbClr val="FF0000"/>
                  </a:solidFill>
                </a:rPr>
                <a:t>u</a:t>
              </a:r>
              <a:r>
                <a:rPr lang="ca-ES" b="1" baseline="-25000" dirty="0">
                  <a:solidFill>
                    <a:srgbClr val="FF0000"/>
                  </a:solidFill>
                </a:rPr>
                <a:t>l</a:t>
              </a:r>
            </a:p>
          </p:txBody>
        </p:sp>
      </p:grp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5E0FDC92-7B2C-41F3-A5F8-FE215E7AE356}"/>
              </a:ext>
            </a:extLst>
          </p:cNvPr>
          <p:cNvCxnSpPr>
            <a:cxnSpLocks/>
          </p:cNvCxnSpPr>
          <p:nvPr/>
        </p:nvCxnSpPr>
        <p:spPr>
          <a:xfrm flipV="1">
            <a:off x="731520" y="2013899"/>
            <a:ext cx="0" cy="31671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46C7B18-BEC1-47B7-BB9A-C9825B204176}"/>
              </a:ext>
            </a:extLst>
          </p:cNvPr>
          <p:cNvCxnSpPr>
            <a:cxnSpLocks/>
          </p:cNvCxnSpPr>
          <p:nvPr/>
        </p:nvCxnSpPr>
        <p:spPr>
          <a:xfrm>
            <a:off x="727158" y="5141830"/>
            <a:ext cx="35487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23AF629-95AF-4622-A0EF-1D10011A5261}"/>
              </a:ext>
            </a:extLst>
          </p:cNvPr>
          <p:cNvSpPr txBox="1"/>
          <p:nvPr/>
        </p:nvSpPr>
        <p:spPr>
          <a:xfrm>
            <a:off x="4077361" y="4728745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D438832-4FFD-4A0E-AF0D-9FFD8A5BE3B6}"/>
              </a:ext>
            </a:extLst>
          </p:cNvPr>
          <p:cNvSpPr txBox="1"/>
          <p:nvPr/>
        </p:nvSpPr>
        <p:spPr>
          <a:xfrm>
            <a:off x="797589" y="1767967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chemeClr val="accent1"/>
                </a:solidFill>
              </a:rPr>
              <a:t>y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36260BA-7650-47B4-846B-A8CB23D4976C}"/>
              </a:ext>
            </a:extLst>
          </p:cNvPr>
          <p:cNvCxnSpPr>
            <a:cxnSpLocks/>
          </p:cNvCxnSpPr>
          <p:nvPr/>
        </p:nvCxnSpPr>
        <p:spPr>
          <a:xfrm flipV="1">
            <a:off x="2862513" y="1463040"/>
            <a:ext cx="0" cy="1405127"/>
          </a:xfrm>
          <a:prstGeom prst="straightConnector1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7400499-5EE2-4AEE-8517-913F6AB6A452}"/>
              </a:ext>
            </a:extLst>
          </p:cNvPr>
          <p:cNvCxnSpPr>
            <a:cxnSpLocks/>
          </p:cNvCxnSpPr>
          <p:nvPr/>
        </p:nvCxnSpPr>
        <p:spPr>
          <a:xfrm flipV="1">
            <a:off x="2858151" y="2803442"/>
            <a:ext cx="1370854" cy="25545"/>
          </a:xfrm>
          <a:prstGeom prst="straightConnector1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o 36">
            <a:extLst>
              <a:ext uri="{FF2B5EF4-FFF2-40B4-BE49-F238E27FC236}">
                <a16:creationId xmlns:a16="http://schemas.microsoft.com/office/drawing/2014/main" id="{BFB1A040-DDDF-4259-B78B-53566BAE79CD}"/>
              </a:ext>
            </a:extLst>
          </p:cNvPr>
          <p:cNvSpPr/>
          <p:nvPr/>
        </p:nvSpPr>
        <p:spPr>
          <a:xfrm>
            <a:off x="2509999" y="2473233"/>
            <a:ext cx="711760" cy="700863"/>
          </a:xfrm>
          <a:prstGeom prst="arc">
            <a:avLst>
              <a:gd name="adj1" fmla="val 19156823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8" name="Arco 37">
            <a:extLst>
              <a:ext uri="{FF2B5EF4-FFF2-40B4-BE49-F238E27FC236}">
                <a16:creationId xmlns:a16="http://schemas.microsoft.com/office/drawing/2014/main" id="{8AFE94BC-44BD-4FA5-A135-34C6B5A4BE3F}"/>
              </a:ext>
            </a:extLst>
          </p:cNvPr>
          <p:cNvSpPr/>
          <p:nvPr/>
        </p:nvSpPr>
        <p:spPr>
          <a:xfrm>
            <a:off x="2505643" y="2477580"/>
            <a:ext cx="711760" cy="700863"/>
          </a:xfrm>
          <a:prstGeom prst="arc">
            <a:avLst>
              <a:gd name="adj1" fmla="val 13631727"/>
              <a:gd name="adj2" fmla="val 1627437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521B3FB-423B-4072-860F-9BC231D28836}"/>
              </a:ext>
            </a:extLst>
          </p:cNvPr>
          <p:cNvSpPr txBox="1"/>
          <p:nvPr/>
        </p:nvSpPr>
        <p:spPr>
          <a:xfrm>
            <a:off x="3181356" y="24617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E97361D-8846-49A3-9E62-C9EEC6E5E626}"/>
              </a:ext>
            </a:extLst>
          </p:cNvPr>
          <p:cNvSpPr txBox="1"/>
          <p:nvPr/>
        </p:nvSpPr>
        <p:spPr>
          <a:xfrm>
            <a:off x="2601891" y="218935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D79382C3-30E9-4FC2-AC8F-279492C0E8CE}"/>
                  </a:ext>
                </a:extLst>
              </p:cNvPr>
              <p:cNvSpPr txBox="1"/>
              <p:nvPr/>
            </p:nvSpPr>
            <p:spPr>
              <a:xfrm>
                <a:off x="4668832" y="2706889"/>
                <a:ext cx="2345386" cy="598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s-E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s-E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D79382C3-30E9-4FC2-AC8F-279492C0E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832" y="2706889"/>
                <a:ext cx="2345386" cy="598497"/>
              </a:xfrm>
              <a:prstGeom prst="rect">
                <a:avLst/>
              </a:prstGeom>
              <a:blipFill>
                <a:blip r:embed="rId6"/>
                <a:stretch>
                  <a:fillRect l="-1039" r="-1299" b="-13265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688E28A2-108D-4D09-A706-5DFB3B722B7B}"/>
                  </a:ext>
                </a:extLst>
              </p:cNvPr>
              <p:cNvSpPr txBox="1"/>
              <p:nvPr/>
            </p:nvSpPr>
            <p:spPr>
              <a:xfrm>
                <a:off x="4699129" y="1784027"/>
                <a:ext cx="1173526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688E28A2-108D-4D09-A706-5DFB3B722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129" y="1784027"/>
                <a:ext cx="1173526" cy="7265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4553056-A989-4F3D-9B4C-D90DCFF4E719}"/>
                  </a:ext>
                </a:extLst>
              </p:cNvPr>
              <p:cNvSpPr txBox="1"/>
              <p:nvPr/>
            </p:nvSpPr>
            <p:spPr>
              <a:xfrm>
                <a:off x="4776270" y="3597454"/>
                <a:ext cx="1069652" cy="319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dirty="0">
                    <a:ea typeface="Cambria Math" panose="02040503050406030204" pitchFamily="18" charset="0"/>
                  </a:rPr>
                  <a:t>x</a:t>
                </a:r>
                <a:r>
                  <a:rPr lang="es-E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ca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ca-ES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4553056-A989-4F3D-9B4C-D90DCFF4E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270" y="3597454"/>
                <a:ext cx="1069652" cy="319831"/>
              </a:xfrm>
              <a:prstGeom prst="rect">
                <a:avLst/>
              </a:prstGeom>
              <a:blipFill>
                <a:blip r:embed="rId8"/>
                <a:stretch>
                  <a:fillRect l="-13714" t="-183019" r="-28571" b="-260377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AA4B0A12-D121-4329-BCB1-7A5E4D64D6CC}"/>
                  </a:ext>
                </a:extLst>
              </p:cNvPr>
              <p:cNvSpPr txBox="1"/>
              <p:nvPr/>
            </p:nvSpPr>
            <p:spPr>
              <a:xfrm>
                <a:off x="4768444" y="3958444"/>
                <a:ext cx="1082091" cy="319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dirty="0">
                    <a:ea typeface="Cambria Math" panose="02040503050406030204" pitchFamily="18" charset="0"/>
                  </a:rPr>
                  <a:t>y</a:t>
                </a:r>
                <a:r>
                  <a:rPr lang="es-E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ca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ca-ES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AA4B0A12-D121-4329-BCB1-7A5E4D64D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444" y="3958444"/>
                <a:ext cx="1082091" cy="319831"/>
              </a:xfrm>
              <a:prstGeom prst="rect">
                <a:avLst/>
              </a:prstGeom>
              <a:blipFill>
                <a:blip r:embed="rId9"/>
                <a:stretch>
                  <a:fillRect l="-12921" t="-183019" r="-27528" b="-260377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81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082D705F-B680-40D4-86A6-5834E21B310B}"/>
              </a:ext>
            </a:extLst>
          </p:cNvPr>
          <p:cNvSpPr/>
          <p:nvPr/>
        </p:nvSpPr>
        <p:spPr>
          <a:xfrm>
            <a:off x="136523" y="663073"/>
            <a:ext cx="2490132" cy="160904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CB67200-2B31-4932-AD48-4CCDC87F647B}"/>
              </a:ext>
            </a:extLst>
          </p:cNvPr>
          <p:cNvSpPr txBox="1"/>
          <p:nvPr/>
        </p:nvSpPr>
        <p:spPr>
          <a:xfrm>
            <a:off x="511164" y="1202891"/>
            <a:ext cx="180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chemeClr val="accent1">
                    <a:lumMod val="50000"/>
                  </a:schemeClr>
                </a:solidFill>
              </a:rPr>
              <a:t>/serial_node</a:t>
            </a:r>
            <a:endParaRPr lang="es-E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Arco 3">
            <a:extLst>
              <a:ext uri="{FF2B5EF4-FFF2-40B4-BE49-F238E27FC236}">
                <a16:creationId xmlns:a16="http://schemas.microsoft.com/office/drawing/2014/main" id="{107760A7-7D18-40EE-8EE2-54563CD92C8E}"/>
              </a:ext>
            </a:extLst>
          </p:cNvPr>
          <p:cNvSpPr/>
          <p:nvPr/>
        </p:nvSpPr>
        <p:spPr>
          <a:xfrm>
            <a:off x="1499317" y="1509697"/>
            <a:ext cx="2192785" cy="1743268"/>
          </a:xfrm>
          <a:prstGeom prst="arc">
            <a:avLst>
              <a:gd name="adj1" fmla="val 16328987"/>
              <a:gd name="adj2" fmla="val 21441347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59DE4C-A082-48D5-9FAF-103D09A22282}"/>
              </a:ext>
            </a:extLst>
          </p:cNvPr>
          <p:cNvSpPr txBox="1"/>
          <p:nvPr/>
        </p:nvSpPr>
        <p:spPr>
          <a:xfrm>
            <a:off x="2847950" y="779113"/>
            <a:ext cx="246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/pen_ orientation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4E02DBB-0AAF-4E19-8537-717874847601}"/>
              </a:ext>
            </a:extLst>
          </p:cNvPr>
          <p:cNvSpPr txBox="1"/>
          <p:nvPr/>
        </p:nvSpPr>
        <p:spPr>
          <a:xfrm>
            <a:off x="2763260" y="1193469"/>
            <a:ext cx="2012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std_msgs/Float32MultiArray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1173A7-4C62-4CE0-B2D1-79776A8704EC}"/>
              </a:ext>
            </a:extLst>
          </p:cNvPr>
          <p:cNvSpPr txBox="1"/>
          <p:nvPr/>
        </p:nvSpPr>
        <p:spPr>
          <a:xfrm>
            <a:off x="1407925" y="2254554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rgbClr val="FF0000"/>
                </a:solidFill>
              </a:rPr>
              <a:t>/pen_position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393CB0-29F4-4CCA-B1B6-39A84961828C}"/>
              </a:ext>
            </a:extLst>
          </p:cNvPr>
          <p:cNvSpPr txBox="1"/>
          <p:nvPr/>
        </p:nvSpPr>
        <p:spPr>
          <a:xfrm>
            <a:off x="1611983" y="257066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std_msgs/Bool</a:t>
            </a: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EC69BDAB-87E6-4DFE-836E-67A50C82F606}"/>
              </a:ext>
            </a:extLst>
          </p:cNvPr>
          <p:cNvSpPr/>
          <p:nvPr/>
        </p:nvSpPr>
        <p:spPr>
          <a:xfrm>
            <a:off x="1316327" y="1327207"/>
            <a:ext cx="2192785" cy="1849786"/>
          </a:xfrm>
          <a:prstGeom prst="arc">
            <a:avLst>
              <a:gd name="adj1" fmla="val 4588707"/>
              <a:gd name="adj2" fmla="val 10721593"/>
            </a:avLst>
          </a:pr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F954DF0-49BD-4C90-BFC7-9A952FD634E0}"/>
              </a:ext>
            </a:extLst>
          </p:cNvPr>
          <p:cNvSpPr txBox="1"/>
          <p:nvPr/>
        </p:nvSpPr>
        <p:spPr>
          <a:xfrm>
            <a:off x="728240" y="3594427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rgbClr val="FF0000"/>
                </a:solidFill>
              </a:rPr>
              <a:t>/pen_ open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10FDC63-473F-4A5D-BCBF-17BAD1F351CE}"/>
              </a:ext>
            </a:extLst>
          </p:cNvPr>
          <p:cNvSpPr txBox="1"/>
          <p:nvPr/>
        </p:nvSpPr>
        <p:spPr>
          <a:xfrm>
            <a:off x="898071" y="393458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std_msgs/Bool</a:t>
            </a: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F5FFBDCA-E0FE-4686-8855-14B98D65EC2F}"/>
              </a:ext>
            </a:extLst>
          </p:cNvPr>
          <p:cNvSpPr/>
          <p:nvPr/>
        </p:nvSpPr>
        <p:spPr>
          <a:xfrm>
            <a:off x="772920" y="1174804"/>
            <a:ext cx="3710413" cy="2572209"/>
          </a:xfrm>
          <a:prstGeom prst="arc">
            <a:avLst>
              <a:gd name="adj1" fmla="val 4588707"/>
              <a:gd name="adj2" fmla="val 11290737"/>
            </a:avLst>
          </a:pr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290C259-8BD6-4754-B849-FA2E21EA8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98" y="5069806"/>
            <a:ext cx="1516617" cy="82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7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C28000-9400-D594-1C16-C516F0A4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618067"/>
            <a:ext cx="4572000" cy="457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E887E4-4F3A-65A2-6BB4-D797AD406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7" t="54557" r="7573" b="2977"/>
          <a:stretch/>
        </p:blipFill>
        <p:spPr>
          <a:xfrm>
            <a:off x="7339263" y="3248526"/>
            <a:ext cx="3693696" cy="194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2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8D19B-E215-BAE6-5AB5-A67479864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7" t="54557" r="7573" b="2977"/>
          <a:stretch/>
        </p:blipFill>
        <p:spPr>
          <a:xfrm>
            <a:off x="1414653" y="5259866"/>
            <a:ext cx="2023652" cy="1063705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DA8BA08-98F3-4B12-AB35-10F82E63D7D0}"/>
              </a:ext>
            </a:extLst>
          </p:cNvPr>
          <p:cNvCxnSpPr>
            <a:cxnSpLocks/>
          </p:cNvCxnSpPr>
          <p:nvPr/>
        </p:nvCxnSpPr>
        <p:spPr>
          <a:xfrm>
            <a:off x="4619023" y="4301120"/>
            <a:ext cx="23413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99244EB1-158A-4D55-98F4-172650970AF5}"/>
              </a:ext>
            </a:extLst>
          </p:cNvPr>
          <p:cNvSpPr/>
          <p:nvPr/>
        </p:nvSpPr>
        <p:spPr>
          <a:xfrm>
            <a:off x="6960332" y="3396246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9A914E-1F70-4883-A69A-B870D4892089}"/>
              </a:ext>
            </a:extLst>
          </p:cNvPr>
          <p:cNvSpPr txBox="1"/>
          <p:nvPr/>
        </p:nvSpPr>
        <p:spPr>
          <a:xfrm>
            <a:off x="4987170" y="5529765"/>
            <a:ext cx="105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/odom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61A82D-A686-4891-97C0-0F9A0D104E76}"/>
              </a:ext>
            </a:extLst>
          </p:cNvPr>
          <p:cNvSpPr txBox="1"/>
          <p:nvPr/>
        </p:nvSpPr>
        <p:spPr>
          <a:xfrm>
            <a:off x="4734846" y="6472207"/>
            <a:ext cx="2373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nav_msgs/Odometry</a:t>
            </a:r>
            <a:endParaRPr lang="es-ES" sz="200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17D49E2-3C3E-4EBD-B410-AE440494B041}"/>
              </a:ext>
            </a:extLst>
          </p:cNvPr>
          <p:cNvSpPr/>
          <p:nvPr/>
        </p:nvSpPr>
        <p:spPr>
          <a:xfrm>
            <a:off x="1368308" y="3375609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D51F148-C3ED-488F-891C-0612BB15BE7C}"/>
              </a:ext>
            </a:extLst>
          </p:cNvPr>
          <p:cNvSpPr txBox="1"/>
          <p:nvPr/>
        </p:nvSpPr>
        <p:spPr>
          <a:xfrm>
            <a:off x="1932594" y="2703015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2A1462F-3A2F-49F3-91FD-8F6DAE4CBF17}"/>
              </a:ext>
            </a:extLst>
          </p:cNvPr>
          <p:cNvSpPr txBox="1"/>
          <p:nvPr/>
        </p:nvSpPr>
        <p:spPr>
          <a:xfrm>
            <a:off x="1831991" y="4001525"/>
            <a:ext cx="1934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>
                <a:solidFill>
                  <a:schemeClr val="accent1">
                    <a:lumMod val="50000"/>
                  </a:schemeClr>
                </a:solidFill>
              </a:rPr>
              <a:t>/rUBot_nav</a:t>
            </a:r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4EF9ABCA-B3F2-4552-B45F-5E1D4718C8CD}"/>
              </a:ext>
            </a:extLst>
          </p:cNvPr>
          <p:cNvSpPr/>
          <p:nvPr/>
        </p:nvSpPr>
        <p:spPr>
          <a:xfrm>
            <a:off x="3320177" y="4051176"/>
            <a:ext cx="4905829" cy="2250421"/>
          </a:xfrm>
          <a:prstGeom prst="arc">
            <a:avLst>
              <a:gd name="adj1" fmla="val 21571653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6402B58-9AE2-459C-9825-2A767E75ED13}"/>
              </a:ext>
            </a:extLst>
          </p:cNvPr>
          <p:cNvSpPr txBox="1"/>
          <p:nvPr/>
        </p:nvSpPr>
        <p:spPr>
          <a:xfrm>
            <a:off x="5099008" y="3639254"/>
            <a:ext cx="138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/cmd_vel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DF0E9AF-3744-422D-ADA7-52A62D6E81DF}"/>
              </a:ext>
            </a:extLst>
          </p:cNvPr>
          <p:cNvSpPr txBox="1"/>
          <p:nvPr/>
        </p:nvSpPr>
        <p:spPr>
          <a:xfrm>
            <a:off x="4532542" y="4545370"/>
            <a:ext cx="231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geometry_msgs/Twist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3AC39FF-DED9-4062-8E76-BF580CA6E0A5}"/>
              </a:ext>
            </a:extLst>
          </p:cNvPr>
          <p:cNvSpPr txBox="1"/>
          <p:nvPr/>
        </p:nvSpPr>
        <p:spPr>
          <a:xfrm>
            <a:off x="7678822" y="3987114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>
                <a:solidFill>
                  <a:schemeClr val="accent1">
                    <a:lumMod val="50000"/>
                  </a:schemeClr>
                </a:solidFill>
              </a:rPr>
              <a:t>/serial_node</a:t>
            </a:r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A5652C3-853E-4BBE-98E5-DF7984664825}"/>
              </a:ext>
            </a:extLst>
          </p:cNvPr>
          <p:cNvSpPr txBox="1"/>
          <p:nvPr/>
        </p:nvSpPr>
        <p:spPr>
          <a:xfrm>
            <a:off x="4966424" y="1712132"/>
            <a:ext cx="87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/scan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526D06D-79C5-4147-AA0E-5077FCD686B4}"/>
              </a:ext>
            </a:extLst>
          </p:cNvPr>
          <p:cNvSpPr txBox="1"/>
          <p:nvPr/>
        </p:nvSpPr>
        <p:spPr>
          <a:xfrm>
            <a:off x="4027856" y="2564515"/>
            <a:ext cx="2726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sensor_msgs/LaserScan</a:t>
            </a:r>
            <a:endParaRPr lang="es-ES" sz="2000" dirty="0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4C67B744-A8C6-46AF-A306-09BCD63B4C2E}"/>
              </a:ext>
            </a:extLst>
          </p:cNvPr>
          <p:cNvSpPr/>
          <p:nvPr/>
        </p:nvSpPr>
        <p:spPr>
          <a:xfrm flipV="1">
            <a:off x="3390225" y="2280748"/>
            <a:ext cx="4905829" cy="2250421"/>
          </a:xfrm>
          <a:prstGeom prst="arc">
            <a:avLst>
              <a:gd name="adj1" fmla="val 3083598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CE4CD81-C09A-4AEC-89F4-237A3D68F86D}"/>
              </a:ext>
            </a:extLst>
          </p:cNvPr>
          <p:cNvSpPr/>
          <p:nvPr/>
        </p:nvSpPr>
        <p:spPr>
          <a:xfrm>
            <a:off x="6668216" y="1761912"/>
            <a:ext cx="2291079" cy="14309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B3A1AF0-3ED5-442C-8DF2-A8AD170DB81F}"/>
              </a:ext>
            </a:extLst>
          </p:cNvPr>
          <p:cNvSpPr txBox="1"/>
          <p:nvPr/>
        </p:nvSpPr>
        <p:spPr>
          <a:xfrm>
            <a:off x="6893317" y="2172683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/>
              <a:t>/rplidarNode</a:t>
            </a:r>
            <a:endParaRPr lang="es-ES" sz="24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5051B2E-AB43-47B5-A1F6-3DA219C8F200}"/>
              </a:ext>
            </a:extLst>
          </p:cNvPr>
          <p:cNvSpPr txBox="1"/>
          <p:nvPr/>
        </p:nvSpPr>
        <p:spPr>
          <a:xfrm>
            <a:off x="9121130" y="220369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87632C9-86C9-4E3B-B8AF-6B50E08FB857}"/>
              </a:ext>
            </a:extLst>
          </p:cNvPr>
          <p:cNvSpPr/>
          <p:nvPr/>
        </p:nvSpPr>
        <p:spPr>
          <a:xfrm>
            <a:off x="6700955" y="92973"/>
            <a:ext cx="2291079" cy="14309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B3A669-0D52-43CF-BFD3-9E36671C979A}"/>
              </a:ext>
            </a:extLst>
          </p:cNvPr>
          <p:cNvSpPr txBox="1"/>
          <p:nvPr/>
        </p:nvSpPr>
        <p:spPr>
          <a:xfrm>
            <a:off x="7131662" y="494379"/>
            <a:ext cx="1454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/>
              <a:t>/usb_cam</a:t>
            </a:r>
            <a:endParaRPr lang="es-ES" sz="2400" b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46F2EA0-6672-48AA-AB7C-46254754C3AC}"/>
              </a:ext>
            </a:extLst>
          </p:cNvPr>
          <p:cNvSpPr txBox="1"/>
          <p:nvPr/>
        </p:nvSpPr>
        <p:spPr>
          <a:xfrm>
            <a:off x="9172961" y="57877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0806900-E02C-4F19-9DF4-14F27003E0A9}"/>
              </a:ext>
            </a:extLst>
          </p:cNvPr>
          <p:cNvSpPr txBox="1"/>
          <p:nvPr/>
        </p:nvSpPr>
        <p:spPr>
          <a:xfrm>
            <a:off x="3612426" y="186848"/>
            <a:ext cx="2998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/usb_cam/image_raw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5C2C63E-D55D-4C7A-9653-D20F4FAA4E3E}"/>
              </a:ext>
            </a:extLst>
          </p:cNvPr>
          <p:cNvSpPr txBox="1"/>
          <p:nvPr/>
        </p:nvSpPr>
        <p:spPr>
          <a:xfrm>
            <a:off x="4553733" y="1009018"/>
            <a:ext cx="2268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sensor_msgs/Image</a:t>
            </a:r>
            <a:endParaRPr lang="es-ES" sz="2000" dirty="0"/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FE6BBB4D-293B-4F9C-AE38-FE43E7060468}"/>
              </a:ext>
            </a:extLst>
          </p:cNvPr>
          <p:cNvSpPr/>
          <p:nvPr/>
        </p:nvSpPr>
        <p:spPr>
          <a:xfrm flipV="1">
            <a:off x="2978093" y="725212"/>
            <a:ext cx="6914906" cy="5066507"/>
          </a:xfrm>
          <a:prstGeom prst="arc">
            <a:avLst>
              <a:gd name="adj1" fmla="val 5013535"/>
              <a:gd name="adj2" fmla="val 10913513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1BED6E31-E310-4A27-AC61-4A92A8947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043" y="5433071"/>
            <a:ext cx="1739040" cy="94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36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116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Cambria Math</vt:lpstr>
      <vt:lpstr>Symbol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Dr. Manel Puig i Vidal</dc:creator>
  <cp:lastModifiedBy>Dr. Manel Puig i Vidal</cp:lastModifiedBy>
  <cp:revision>4</cp:revision>
  <dcterms:created xsi:type="dcterms:W3CDTF">2021-03-02T09:34:26Z</dcterms:created>
  <dcterms:modified xsi:type="dcterms:W3CDTF">2023-07-17T12:18:22Z</dcterms:modified>
</cp:coreProperties>
</file>