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3C68-4C57-55CC-A0EE-9F4A52ED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14F7-9F2C-F202-7E23-0B0F187F0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D7F7-C5C9-65D7-57D1-8715E007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268-40B9-2055-46E0-7E034F04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A6EF-CEE2-559D-2506-E3D47C1D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9DEC-5120-AAA9-5DC8-49D38B6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5772-EE25-24E4-CC12-BBB2C65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5000-9BEA-E259-25F3-F5D28DEF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DE2E-DDFC-FAB0-BA39-99D50AC5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20D0-96E6-FB2A-5C08-4F30E8AB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AEE1C-F66C-2607-6987-FEBBA243B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F0F8-E33A-5766-FCD6-EF96AE0BF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EA5D-8085-44DF-1D7E-31B015EE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8C0B-DBFC-5C7E-C019-8F260369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B6B7-6D55-55B4-7D5E-FD491F39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9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4D4-5EEB-1F72-3C92-C6443EAB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DA8F-A67F-5F64-0D27-B6858A2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4B50-76D3-50EA-ADCD-0C31FC41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85D2-43F2-E65C-2DCD-A327DC8A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A39F-C220-CEC2-7440-0BADEE3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2999-9211-97E6-3B16-23AD6E84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6217-4CE2-BF6D-F594-FDBD7669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2C7A-222C-1118-5EAD-B65B8D90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551C-869B-C5A7-B779-3BFAB8E6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8A87-FAE7-ED04-7876-2A4D431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0285-B3AF-2589-7CD0-0738B30D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3AFB-C78A-BF26-C5D2-7D8D5F20E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5EE76-8FAA-5E97-486C-A27EE829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F7DAF-DF41-BADD-FC1F-D6C81E72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55DE-AF62-1EBF-852C-76EB5684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B21F7-8DAA-90BC-176E-2B6DF55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5D20-12E9-9872-87B4-7172691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0C52C-999D-9258-A983-B3A7C1A8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69FA7-E546-937A-7A5A-20FBFA0C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B847B-09AD-5EF1-8DFF-6C1C064A8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2B7B2-B4B8-CD31-7A0B-B89C453D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F1842-3F00-FA80-698B-2BF5A9CD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F9AEC-77AA-44F4-1FAE-8956D15E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938D-365B-AFC8-791B-AA6BEDAC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1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88B3-A508-419F-93EB-34A05710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D30BC-1018-38A4-19EF-96C0221C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2AB5-CC4E-F4A0-D779-BEF8430B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1D836-C955-6489-D686-52BB8AC7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60A14-36D6-5F59-AC6D-A82CAE15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D1ABC-9111-015F-E871-866474CC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29996-510C-8A09-5382-84A19B0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842B-D710-9685-4DE6-87D4B43D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766D-2699-EE94-3DFF-30438889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7923E-F9AA-0A3F-60C9-606BAF21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C8DA-B6F4-84EE-FD66-0E08C762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55C8-1992-473F-F1D5-6A1B23F8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7773-B9B0-7A47-3296-B04BCB36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3021-BBC2-9570-8EAC-83E5C396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9079C-5626-A05D-6E63-7917A6B0E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815C-23E3-3495-E166-95592F59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4E3A-61AD-A3FA-09C5-4B0D5082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2618-2F8A-826D-AA92-9691A52C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9C1C-D561-E895-972B-AC607342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E4AF6-020E-7733-7A77-DA663AFD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3D7EA-B4AA-AFD8-67F2-F5375CE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A6DE-B4CA-D559-2A5A-940E3DAD6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E8A3-1C84-4BF8-9377-71E236B91BB6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97C4-BCE3-C506-F211-03B74047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066A-FE41-1739-6CE3-8C27C08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B349-739E-4F12-97D6-894D50957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0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EB94E-B96E-A87A-00D6-22FB123C4868}"/>
              </a:ext>
            </a:extLst>
          </p:cNvPr>
          <p:cNvSpPr/>
          <p:nvPr/>
        </p:nvSpPr>
        <p:spPr>
          <a:xfrm>
            <a:off x="1052423" y="1086928"/>
            <a:ext cx="5710686" cy="5124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BD0B67-05EA-616D-5E90-59B9ECC710C3}"/>
              </a:ext>
            </a:extLst>
          </p:cNvPr>
          <p:cNvSpPr/>
          <p:nvPr/>
        </p:nvSpPr>
        <p:spPr>
          <a:xfrm>
            <a:off x="2329130" y="2311878"/>
            <a:ext cx="3157268" cy="2794959"/>
          </a:xfrm>
          <a:prstGeom prst="roundRect">
            <a:avLst>
              <a:gd name="adj" fmla="val 34568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Manel Puig i Vidal</dc:creator>
  <cp:lastModifiedBy>Dr. Manel Puig i Vidal</cp:lastModifiedBy>
  <cp:revision>1</cp:revision>
  <dcterms:created xsi:type="dcterms:W3CDTF">2024-01-15T15:27:26Z</dcterms:created>
  <dcterms:modified xsi:type="dcterms:W3CDTF">2024-01-15T15:30:21Z</dcterms:modified>
</cp:coreProperties>
</file>