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-3576" y="-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9831-C11D-2970-3476-B90772F4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6975-0495-A1BD-6B0D-04FA9DB7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B145-819F-9909-045A-E113F964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F56C0-2646-C6DE-9CFF-1BAC0DAB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B020-E206-7BBB-48F0-E06DA6AA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515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F9E2-912E-8BFA-9FCA-378F7B4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38598-5451-EEFA-1B59-078DDC7C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CC58-5B90-7E18-F8DA-D5D70226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B4C9-ED23-8370-C6D2-232280F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D354-F7C0-E5CB-0C89-D27AE81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47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B5EEC-3E58-2048-86F8-423DDABE5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F6027-E3C3-48F6-9A52-8E812F4CF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7B86-CBCA-79E4-7764-4BC6D1ED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2D7E-1A83-6BAB-B202-507C3C58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1F3D-EF29-7055-3B18-CC40CC93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381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0237-E96E-AC8B-EED4-42CE6728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922B-9220-9B10-D138-D001FFAE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36C5-F57F-C396-2928-A6B3A900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FCE9-CE39-B956-6005-BFB25F87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FB0B-CD8B-1FCF-6563-202E73F3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463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051-94E0-AC0F-7288-152350DB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47A50-F3EB-A1FA-3F0D-D4B55DFC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7EE6-B325-B8DA-25CF-F776DA3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5067-CD16-88AF-3A78-867071BF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D66A-BC8D-54D1-55A2-1DED43F9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2439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82F7-EDF4-B622-78AA-F5EEA011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5BC2-4F5C-80E5-EAEB-4AC0A13D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2F14-C749-3C78-C708-83311A34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44AD-E13D-B585-A9F7-08C673E5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9D69-3FAD-4485-DE81-42E40CE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C6E8A-9AAA-D062-EAB8-09534583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920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9A47-2033-916A-337E-4BC892C9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22430-908C-C1A4-17C7-80D6E088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7460-5CB2-2E15-2D75-C1A56D66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C75FD-D40B-E561-79AB-B5ED31035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3A9C1-A468-0D20-F264-1FE39952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B7DF1-3824-AC62-B25B-AE1B138B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FADBD-AE1A-FF25-EC91-6C2AE190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89C34-82AB-D91C-17D2-D80AE7AA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876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A70-968F-EE01-F1B2-74E86AC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4AB2D-1E52-AE40-0061-FCEC231E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6F43E-53A0-0BEA-E3DA-8DF8DB6C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699D3-47D7-CDA9-5A32-080A7F94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738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7B636-3468-D1DF-F02C-76BAC6F8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03C06-2A01-91D4-343F-31B4BB5E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E7A51-5107-C73D-EEA3-EE05D508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765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3EAA-3767-4984-78C8-004FD8A6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80B0-CC5B-8FF6-043B-DDEA68D8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5E32E-3124-C323-E85F-65C96CF2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D641-1DAF-5472-59E8-9775FC18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318D-3353-0ADB-0C7C-C700A8C4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17FD-552C-63B5-F2D0-39083A7E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810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B377-C74C-2A8D-CA76-F80B2CA3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838C4-EB1D-A0CD-730B-2A777BD85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776D1-79EA-D7FF-A987-61A098D9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2EFB2-879F-D633-6E5B-90E9E46A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FA581-286E-0925-79C1-B004BFF4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975D-D43D-5D63-641A-AAB2F699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816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3A735-4479-EC44-5964-F012FF5C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A73D-AF1F-C890-1A89-0024B51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B0D6-A30F-6E6E-8349-3B6E49AA1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D49A-929C-420E-B727-32EF97DE0958}" type="datetimeFigureOut">
              <a:rPr lang="ca-ES" smtClean="0"/>
              <a:t>5/1/2023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9A56-0175-5219-A9F0-8FE8F84C0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8EA7-DF86-58B4-E8CC-A8A64379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D193-4AC5-47A2-93E3-1F311E752D76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070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1188E3-F473-7E40-10AE-B7322CA0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7" y="2331718"/>
            <a:ext cx="2926086" cy="21945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42E17-033A-5153-6A03-C71481524686}"/>
              </a:ext>
            </a:extLst>
          </p:cNvPr>
          <p:cNvCxnSpPr/>
          <p:nvPr/>
        </p:nvCxnSpPr>
        <p:spPr>
          <a:xfrm flipV="1">
            <a:off x="6821536" y="2445880"/>
            <a:ext cx="600251" cy="123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77CA57-974C-AA26-5285-45A82D575A74}"/>
              </a:ext>
            </a:extLst>
          </p:cNvPr>
          <p:cNvCxnSpPr>
            <a:cxnSpLocks/>
          </p:cNvCxnSpPr>
          <p:nvPr/>
        </p:nvCxnSpPr>
        <p:spPr>
          <a:xfrm flipV="1">
            <a:off x="6821536" y="3006861"/>
            <a:ext cx="600251" cy="458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4D68D-07D8-24B3-5411-8BE23CE076B7}"/>
              </a:ext>
            </a:extLst>
          </p:cNvPr>
          <p:cNvCxnSpPr>
            <a:cxnSpLocks/>
          </p:cNvCxnSpPr>
          <p:nvPr/>
        </p:nvCxnSpPr>
        <p:spPr>
          <a:xfrm>
            <a:off x="7421787" y="2445880"/>
            <a:ext cx="0" cy="5609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19B82-3397-BCAA-5740-B2AAC6BA998A}"/>
              </a:ext>
            </a:extLst>
          </p:cNvPr>
          <p:cNvCxnSpPr>
            <a:cxnSpLocks/>
          </p:cNvCxnSpPr>
          <p:nvPr/>
        </p:nvCxnSpPr>
        <p:spPr>
          <a:xfrm>
            <a:off x="6821536" y="2569296"/>
            <a:ext cx="0" cy="483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1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Manel Puig i Vidal</dc:creator>
  <cp:lastModifiedBy>Dr. Manel Puig i Vidal</cp:lastModifiedBy>
  <cp:revision>1</cp:revision>
  <dcterms:created xsi:type="dcterms:W3CDTF">2023-01-05T09:51:51Z</dcterms:created>
  <dcterms:modified xsi:type="dcterms:W3CDTF">2023-01-05T09:53:54Z</dcterms:modified>
</cp:coreProperties>
</file>