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beeaa4b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beeaa4b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beeaa4b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beeaa4b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beeaa4b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beeaa4b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beeaa4b0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beeaa4b0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beeaa4b0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beeaa4b0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Европейский союз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создания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16025" y="333750"/>
            <a:ext cx="40119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Становление европейского союза - величайшее событие в истории Европы - прошло полувековой путь. Сегодня в союз входят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28 стран 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(из них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составляют зону с единой валютой –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еврозону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территории Европы едиными государственными образованиями, сравнимыми по размерам с Евросоюзом, были Западная Римская империя, Франкское государство, Священная Римская империя.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00" y="462225"/>
            <a:ext cx="4347300" cy="4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62425"/>
            <a:ext cx="42030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1951 год. 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Первая решающая акция - образование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Европейского Объединения Угля и Стали (ЕОУС)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в которое вошли шесть пострадавших в войне стран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(Бельгия, Италия, Люксембург, Нидерланды, Франция и ФРГ)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Внутри объединения были сняты все тарифные и количественные ограничения на торговлю этими товарами.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ÐÐ°ÑÑÐ¸Ð½ÐºÐ¸ Ð¿Ð¾ Ð·Ð°Ð¿ÑÐ¾ÑÑ ÐµÐ¾ÑÑ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757" y="1065281"/>
            <a:ext cx="4202832" cy="280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58725" y="483325"/>
            <a:ext cx="40647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целью углубления экономической интеграции те же шесть государств в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1957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учредили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Европейское экономическое сообщество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(ЕЭС, Общий рынок) (EEC — European Economic Community) и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Европейское сообщество по атомной энергии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(Euratom — European Atomic Energy Community).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ÐÐ¾ÑÐ¾Ð¶ÐµÐµ Ð¸Ð·Ð¾Ð±ÑÐ°Ð¶ÐµÐ½Ð¸Ðµ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701" y="457473"/>
            <a:ext cx="2932050" cy="23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58725" y="3043300"/>
            <a:ext cx="83703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ЕЭС был создан в первую очередь как таможенный союз шести государств, призванный обеспечить свободу перемещения товаров, услуг, капиталов и людей.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Евратом должен был способствовать объединению мирных ядерных ресурсов этих государств.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3175"/>
            <a:ext cx="44820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Действие этих договоров позволило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улучшить послевоенные дипломатические отношения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европейских стран и открыло путь к более глубокой интеграции государств. В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1993 году в результате Маастрихтского договора возник Европейский союз.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0" y="401525"/>
            <a:ext cx="3849900" cy="25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11700" y="3158125"/>
            <a:ext cx="8031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Основными инициаторами стали президенты Франции и Германии.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Катализатором к созданию сообщества стал распад СССР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и падение других социалистических режимов в европейских государствах. Следствием этого стало то, что в первоначальный состав вошли бывшие социалистические страны, а после них и другие государства изъявили желание стать членами Евросоюза.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63150" y="1300050"/>
            <a:ext cx="2671500" cy="25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1993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года количество государств, входящих в ЕС только растет, а в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2004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 союз вступило сразу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государств, среди них: Чехия, Эстония, Латвия, Мальта, Словакия, Словения, Польша, Венгрия, Кипр.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225" y="467100"/>
            <a:ext cx="5504474" cy="42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