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-542" y="-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58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1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22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89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2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616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26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3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884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151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226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9D9430-FD8C-4034-A972-1F0D4ECD7F8D}" type="datetimeFigureOut">
              <a:rPr lang="id-ID" smtClean="0"/>
              <a:t>19/11/2024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D5EE066-00BF-40EE-B78B-2C0DBCB7D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7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45BE-061E-D387-B73E-D5F4FEF88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RMI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AC204-35BC-9DD4-EA39-659E986F4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pherwanto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730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A99C6-790D-CC83-AF67-6E5D8E85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Keuntungan Menggunakan RMI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A1979-95CA-9383-5AE8-2507AB64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err="1"/>
              <a:t>Native</a:t>
            </a:r>
            <a:r>
              <a:rPr lang="en-US" dirty="0"/>
              <a:t> </a:t>
            </a:r>
            <a:r>
              <a:rPr lang="id-ID" dirty="0"/>
              <a:t>untuk Java: Dibangun khusus untuk lingkungan Java sehingga integrasi mudah.</a:t>
            </a:r>
            <a:endParaRPr lang="en-US" dirty="0"/>
          </a:p>
          <a:p>
            <a:pPr marL="0" indent="0">
              <a:buNone/>
            </a:pPr>
            <a:r>
              <a:rPr lang="id-ID" dirty="0" err="1"/>
              <a:t>Serialisasi</a:t>
            </a:r>
            <a:r>
              <a:rPr lang="id-ID" dirty="0"/>
              <a:t> Otomatis: Objek Java yang diimplementasikan </a:t>
            </a:r>
            <a:r>
              <a:rPr lang="id-ID" dirty="0" err="1"/>
              <a:t>Serializable</a:t>
            </a:r>
            <a:r>
              <a:rPr lang="id-ID" dirty="0"/>
              <a:t> dapat dikirim melalui jaringan.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Memanfaatkan Keamanan Java: Mendukung keamanan melalui penggunaan Java </a:t>
            </a:r>
            <a:r>
              <a:rPr lang="id-ID" dirty="0" err="1"/>
              <a:t>Security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27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A069-19E5-A5B6-E990-6A75C84A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Kekurangan Menggunakan RMI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9684-E54A-E221-EDBB-20902E07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Tergantung Platform Java</a:t>
            </a:r>
            <a:r>
              <a:rPr lang="id-ID" dirty="0"/>
              <a:t>: Tidak mendukung pemanggilan metode dari non-Java platform.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b="1" dirty="0"/>
              <a:t>Kompleksitas pada Konfigurasi Jaringan</a:t>
            </a:r>
            <a:r>
              <a:rPr lang="id-ID" dirty="0"/>
              <a:t>: Membutuhkan pengaturan yang benar untuk </a:t>
            </a:r>
            <a:r>
              <a:rPr lang="id-ID" dirty="0" err="1"/>
              <a:t>firewall</a:t>
            </a:r>
            <a:r>
              <a:rPr lang="id-ID" dirty="0"/>
              <a:t> atau NAT.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b="1" dirty="0"/>
              <a:t>Alternatif Lebih Modern</a:t>
            </a:r>
            <a:r>
              <a:rPr lang="id-ID" dirty="0"/>
              <a:t>: RMI sudah jarang digunakan dibandingkan dengan teknologi yang lebih modern seperti REST atau </a:t>
            </a:r>
            <a:r>
              <a:rPr lang="id-ID" dirty="0" err="1"/>
              <a:t>gRPC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43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7D67-3BA6-1129-4514-A3545FB6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A478-5D58-0C48-D12A-BABE0FD2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RMI (</a:t>
            </a:r>
            <a:r>
              <a:rPr lang="id-ID" dirty="0" err="1"/>
              <a:t>Remote</a:t>
            </a:r>
            <a:r>
              <a:rPr lang="id-ID" dirty="0"/>
              <a:t> </a:t>
            </a:r>
            <a:r>
              <a:rPr lang="id-ID" dirty="0" err="1"/>
              <a:t>Method</a:t>
            </a:r>
            <a:r>
              <a:rPr lang="id-ID" dirty="0"/>
              <a:t> </a:t>
            </a:r>
            <a:r>
              <a:rPr lang="id-ID" dirty="0" err="1"/>
              <a:t>Invocation</a:t>
            </a:r>
            <a:r>
              <a:rPr lang="id-ID" dirty="0"/>
              <a:t>) di Java adalah mekanisme yang memungkinkan sebuah program Java menjalankan metode yang berada di objek pada JVM (Java Virtual </a:t>
            </a:r>
            <a:r>
              <a:rPr lang="id-ID" dirty="0" err="1"/>
              <a:t>Machine</a:t>
            </a:r>
            <a:r>
              <a:rPr lang="id-ID" dirty="0"/>
              <a:t>) lain, baik yang berada di komputer lokal maupun di jaringan lain. RMI adalah salah satu implementasi RPC (</a:t>
            </a:r>
            <a:r>
              <a:rPr lang="id-ID" dirty="0" err="1"/>
              <a:t>Remote</a:t>
            </a:r>
            <a:r>
              <a:rPr lang="id-ID" dirty="0"/>
              <a:t> </a:t>
            </a:r>
            <a:r>
              <a:rPr lang="id-ID" dirty="0" err="1"/>
              <a:t>Procedure</a:t>
            </a:r>
            <a:r>
              <a:rPr lang="id-ID" dirty="0"/>
              <a:t> </a:t>
            </a:r>
            <a:r>
              <a:rPr lang="id-ID" dirty="0" err="1"/>
              <a:t>Call</a:t>
            </a:r>
            <a:r>
              <a:rPr lang="id-ID" dirty="0"/>
              <a:t>) di Java, yang dirancang untuk mendukung pemrograman terdistribusi.</a:t>
            </a:r>
          </a:p>
        </p:txBody>
      </p:sp>
    </p:spTree>
    <p:extLst>
      <p:ext uri="{BB962C8B-B14F-4D97-AF65-F5344CB8AC3E}">
        <p14:creationId xmlns:p14="http://schemas.microsoft.com/office/powerpoint/2010/main" val="315535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4D0A-739D-327D-4876-9AFB904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Komponen Utama RMI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48B5-A732-6891-5F0C-FFA5A5C0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 err="1"/>
              <a:t>Remote</a:t>
            </a:r>
            <a:r>
              <a:rPr lang="id-ID" b="1" dirty="0"/>
              <a:t> </a:t>
            </a:r>
            <a:r>
              <a:rPr lang="id-ID" b="1" dirty="0" err="1"/>
              <a:t>Interface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Mendefinisikan metode-metode yang dapat dipanggil dari jarak jauh. </a:t>
            </a:r>
            <a:r>
              <a:rPr lang="id-ID" dirty="0" err="1"/>
              <a:t>Interface</a:t>
            </a:r>
            <a:r>
              <a:rPr lang="id-ID" dirty="0"/>
              <a:t> ini harus </a:t>
            </a:r>
            <a:r>
              <a:rPr lang="id-ID" dirty="0" err="1"/>
              <a:t>meng-extend</a:t>
            </a:r>
            <a:r>
              <a:rPr lang="id-ID" dirty="0"/>
              <a:t> </a:t>
            </a:r>
            <a:r>
              <a:rPr lang="id-ID" dirty="0" err="1"/>
              <a:t>java.rmi.Remote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id-ID" b="1" dirty="0" err="1"/>
              <a:t>Remote</a:t>
            </a:r>
            <a:r>
              <a:rPr lang="id-ID" b="1" dirty="0"/>
              <a:t> </a:t>
            </a:r>
            <a:r>
              <a:rPr lang="id-ID" b="1" dirty="0" err="1"/>
              <a:t>Object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Implementasi dari </a:t>
            </a:r>
            <a:r>
              <a:rPr lang="id-ID" dirty="0" err="1"/>
              <a:t>remote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. Objek ini adalah server-</a:t>
            </a:r>
            <a:r>
              <a:rPr lang="id-ID" dirty="0" err="1"/>
              <a:t>side</a:t>
            </a:r>
            <a:r>
              <a:rPr lang="id-ID" dirty="0"/>
              <a:t> </a:t>
            </a:r>
            <a:r>
              <a:rPr lang="id-ID" dirty="0" err="1"/>
              <a:t>object</a:t>
            </a:r>
            <a:r>
              <a:rPr lang="id-ID" dirty="0"/>
              <a:t> yang metode-metodenya dapat diakses oleh </a:t>
            </a:r>
            <a:r>
              <a:rPr lang="id-ID" dirty="0" err="1"/>
              <a:t>client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53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573F-0577-D628-64BE-3F953B2B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Stub</a:t>
            </a:r>
            <a:r>
              <a:rPr lang="id-ID" dirty="0"/>
              <a:t> dan </a:t>
            </a:r>
            <a:r>
              <a:rPr lang="id-ID" dirty="0" err="1"/>
              <a:t>Skeleton</a:t>
            </a:r>
            <a:r>
              <a:rPr lang="id-ID" dirty="0"/>
              <a:t> (Proxy)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68FE-200F-3E1D-07EF-DAF0C8E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 err="1"/>
              <a:t>Stub</a:t>
            </a:r>
            <a:r>
              <a:rPr lang="id-ID" b="1" dirty="0"/>
              <a:t>: 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Berfungsi sebagai </a:t>
            </a:r>
            <a:r>
              <a:rPr lang="id-ID" dirty="0" err="1"/>
              <a:t>proxy</a:t>
            </a:r>
            <a:r>
              <a:rPr lang="id-ID" dirty="0"/>
              <a:t> pada sisi </a:t>
            </a:r>
            <a:r>
              <a:rPr lang="id-ID" dirty="0" err="1"/>
              <a:t>client</a:t>
            </a:r>
            <a:r>
              <a:rPr lang="id-ID" dirty="0"/>
              <a:t> yang meneruskan panggilan metode ke server.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b="1" dirty="0" err="1"/>
              <a:t>Skeleton</a:t>
            </a:r>
            <a:r>
              <a:rPr lang="id-ID" b="1" dirty="0"/>
              <a:t>: 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Pada versi RMI sebelum Java 5, </a:t>
            </a:r>
            <a:r>
              <a:rPr lang="id-ID" dirty="0" err="1"/>
              <a:t>skeleton</a:t>
            </a:r>
            <a:r>
              <a:rPr lang="id-ID" dirty="0"/>
              <a:t> digunakan untuk meneruskan panggilan dari </a:t>
            </a:r>
            <a:r>
              <a:rPr lang="id-ID" dirty="0" err="1"/>
              <a:t>stub</a:t>
            </a:r>
            <a:r>
              <a:rPr lang="id-ID" dirty="0"/>
              <a:t> ke objek asli di server. Mulai Java 5, </a:t>
            </a:r>
            <a:r>
              <a:rPr lang="id-ID" dirty="0" err="1"/>
              <a:t>skeleton</a:t>
            </a:r>
            <a:r>
              <a:rPr lang="id-ID" dirty="0"/>
              <a:t> tidak lagi diperlukan.</a:t>
            </a:r>
          </a:p>
        </p:txBody>
      </p:sp>
    </p:spTree>
    <p:extLst>
      <p:ext uri="{BB962C8B-B14F-4D97-AF65-F5344CB8AC3E}">
        <p14:creationId xmlns:p14="http://schemas.microsoft.com/office/powerpoint/2010/main" val="49606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8D8C-FC48-4CC9-79CB-89DC3A10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6295-31AC-242D-FDAB-3CAB2053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RMI </a:t>
            </a:r>
            <a:endParaRPr lang="en-US" b="1" dirty="0"/>
          </a:p>
          <a:p>
            <a:pPr marL="0" indent="0">
              <a:buNone/>
            </a:pPr>
            <a:r>
              <a:rPr lang="id-ID" dirty="0" err="1"/>
              <a:t>RegistryMerupakan</a:t>
            </a:r>
            <a:r>
              <a:rPr lang="id-ID" dirty="0"/>
              <a:t> </a:t>
            </a:r>
            <a:r>
              <a:rPr lang="id-ID" dirty="0" err="1"/>
              <a:t>registry</a:t>
            </a:r>
            <a:r>
              <a:rPr lang="id-ID" dirty="0"/>
              <a:t> </a:t>
            </a:r>
            <a:r>
              <a:rPr lang="id-ID" dirty="0" err="1"/>
              <a:t>service</a:t>
            </a:r>
            <a:r>
              <a:rPr lang="id-ID" dirty="0"/>
              <a:t> untuk mendaftarkan objek </a:t>
            </a:r>
            <a:r>
              <a:rPr lang="id-ID" dirty="0" err="1"/>
              <a:t>remote</a:t>
            </a:r>
            <a:r>
              <a:rPr lang="id-ID" dirty="0"/>
              <a:t> agar dapat ditemukan oleh </a:t>
            </a:r>
            <a:r>
              <a:rPr lang="id-ID" dirty="0" err="1"/>
              <a:t>client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b="1" dirty="0"/>
              <a:t>Transport Layer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Mengelola koneksi antara </a:t>
            </a:r>
            <a:r>
              <a:rPr lang="id-ID" dirty="0" err="1"/>
              <a:t>client</a:t>
            </a:r>
            <a:r>
              <a:rPr lang="id-ID" dirty="0"/>
              <a:t> dan server, termasuk pengiriman objek melalui </a:t>
            </a:r>
            <a:r>
              <a:rPr lang="id-ID" dirty="0" err="1"/>
              <a:t>serialisasi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08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44E0-4836-6596-FCCA-B0848FCB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Langkah-Langkah</a:t>
            </a:r>
            <a:r>
              <a:rPr lang="id-ID" dirty="0"/>
              <a:t> Implementasi RMI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B988-AE3E-EE0B-57EA-0FF09470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429" y="160705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Membuat </a:t>
            </a:r>
            <a:r>
              <a:rPr lang="id-ID" b="1" dirty="0" err="1"/>
              <a:t>Remote</a:t>
            </a:r>
            <a:r>
              <a:rPr lang="id-ID" b="1" dirty="0"/>
              <a:t> </a:t>
            </a:r>
            <a:r>
              <a:rPr lang="id-ID" b="1" dirty="0" err="1"/>
              <a:t>Interface</a:t>
            </a:r>
            <a:br>
              <a:rPr lang="id-ID" dirty="0"/>
            </a:br>
            <a:r>
              <a:rPr lang="id-ID" dirty="0"/>
              <a:t>Mendefinisikan metode-metode yang akan digunakan oleh </a:t>
            </a:r>
            <a:r>
              <a:rPr lang="id-ID" dirty="0" err="1"/>
              <a:t>client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import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java.rmi.Remote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import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java.rmi.RemoteException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public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interface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Hello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extends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Remote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String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sayHello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String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name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throws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RemoteException</a:t>
            </a: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id-ID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118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A88D-27A1-3326-3146-05150DBD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058400" cy="852555"/>
          </a:xfrm>
        </p:spPr>
        <p:txBody>
          <a:bodyPr>
            <a:normAutofit/>
          </a:bodyPr>
          <a:lstStyle/>
          <a:p>
            <a:r>
              <a:rPr lang="id-ID" sz="4400" b="1" dirty="0"/>
              <a:t>Mengimplementasikan </a:t>
            </a:r>
            <a:r>
              <a:rPr lang="id-ID" sz="4400" b="1" dirty="0" err="1"/>
              <a:t>Remote</a:t>
            </a:r>
            <a:r>
              <a:rPr lang="id-ID" sz="4400" b="1" dirty="0"/>
              <a:t> </a:t>
            </a:r>
            <a:r>
              <a:rPr lang="id-ID" sz="4400" b="1" dirty="0" err="1"/>
              <a:t>Object</a:t>
            </a:r>
            <a:endParaRPr lang="id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17E4-54E6-17E4-7ECF-C92EC7D2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7"/>
            <a:ext cx="10515600" cy="50144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id-ID" dirty="0"/>
            </a:br>
            <a:r>
              <a:rPr lang="id-ID" dirty="0"/>
              <a:t>Membuat kelas yang mengimplementasikan </a:t>
            </a:r>
            <a:r>
              <a:rPr lang="id-ID" dirty="0" err="1"/>
              <a:t>interface</a:t>
            </a:r>
            <a:r>
              <a:rPr lang="id-ID" dirty="0"/>
              <a:t> </a:t>
            </a:r>
            <a:r>
              <a:rPr lang="id-ID" dirty="0" err="1"/>
              <a:t>remote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import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java.rmi.server.UnicastRemoteObject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import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java.rmi.RemoteException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;</a:t>
            </a:r>
          </a:p>
          <a:p>
            <a:pPr marL="0" indent="0">
              <a:buNone/>
            </a:pPr>
            <a:endParaRPr lang="id-ID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public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class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HelloImpl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extends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UnicastRemoteObject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implements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Hello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protected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HelloImpl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()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throws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RemoteException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 super();</a:t>
            </a:r>
          </a:p>
          <a:p>
            <a:pPr marL="0" indent="0">
              <a:buNone/>
            </a:pP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}</a:t>
            </a:r>
          </a:p>
          <a:p>
            <a:pPr marL="0" indent="0">
              <a:buNone/>
            </a:pPr>
            <a:endParaRPr lang="id-ID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@Override</a:t>
            </a:r>
          </a:p>
          <a:p>
            <a:pPr marL="0" indent="0">
              <a:buNone/>
            </a:pP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public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String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sayHello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String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name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throws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RemoteException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return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"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Hello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, " + </a:t>
            </a:r>
            <a:r>
              <a:rPr lang="id-ID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name</a:t>
            </a: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+ "!";</a:t>
            </a:r>
          </a:p>
          <a:p>
            <a:pPr marL="0" indent="0">
              <a:buNone/>
            </a:pP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}</a:t>
            </a:r>
          </a:p>
          <a:p>
            <a:pPr marL="0" indent="0">
              <a:buNone/>
            </a:pPr>
            <a:r>
              <a:rPr lang="id-ID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65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3FF4-B92D-43CE-A96E-7102C8CF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59"/>
            <a:ext cx="10058400" cy="852555"/>
          </a:xfrm>
        </p:spPr>
        <p:txBody>
          <a:bodyPr/>
          <a:lstStyle/>
          <a:p>
            <a:r>
              <a:rPr lang="id-ID" dirty="0"/>
              <a:t>Membuat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2C1B-FEDC-BFE8-E3A1-88B22273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62" y="1009112"/>
            <a:ext cx="10515600" cy="48397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 err="1"/>
              <a:t>import</a:t>
            </a:r>
            <a:r>
              <a:rPr lang="id-ID" dirty="0"/>
              <a:t> </a:t>
            </a:r>
            <a:r>
              <a:rPr lang="id-ID" dirty="0" err="1"/>
              <a:t>java.rmi.registry.LocateRegistry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import</a:t>
            </a:r>
            <a:r>
              <a:rPr lang="id-ID" dirty="0"/>
              <a:t> </a:t>
            </a:r>
            <a:r>
              <a:rPr lang="id-ID" dirty="0" err="1"/>
              <a:t>java.rmi.registry.Registry</a:t>
            </a:r>
            <a:r>
              <a:rPr lang="id-ID" dirty="0"/>
              <a:t>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class</a:t>
            </a:r>
            <a:r>
              <a:rPr lang="id-ID" dirty="0"/>
              <a:t> Server {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static</a:t>
            </a:r>
            <a:r>
              <a:rPr lang="id-ID" dirty="0"/>
              <a:t> </a:t>
            </a:r>
            <a:r>
              <a:rPr lang="id-ID" dirty="0" err="1"/>
              <a:t>void</a:t>
            </a:r>
            <a:r>
              <a:rPr lang="id-ID" dirty="0"/>
              <a:t> main(</a:t>
            </a:r>
            <a:r>
              <a:rPr lang="id-ID" dirty="0" err="1"/>
              <a:t>String</a:t>
            </a:r>
            <a:r>
              <a:rPr lang="id-ID" dirty="0"/>
              <a:t>[] </a:t>
            </a:r>
            <a:r>
              <a:rPr lang="id-ID" dirty="0" err="1"/>
              <a:t>args</a:t>
            </a:r>
            <a:r>
              <a:rPr lang="id-ID" dirty="0"/>
              <a:t>) {</a:t>
            </a:r>
          </a:p>
          <a:p>
            <a:pPr marL="0" indent="0">
              <a:buNone/>
            </a:pPr>
            <a:r>
              <a:rPr lang="id-ID" dirty="0"/>
              <a:t>        </a:t>
            </a:r>
            <a:r>
              <a:rPr lang="id-ID" dirty="0" err="1"/>
              <a:t>try</a:t>
            </a:r>
            <a:r>
              <a:rPr lang="id-ID" dirty="0"/>
              <a:t> {</a:t>
            </a:r>
          </a:p>
          <a:p>
            <a:pPr marL="0" indent="0">
              <a:buNone/>
            </a:pPr>
            <a:r>
              <a:rPr lang="id-ID" dirty="0"/>
              <a:t>            </a:t>
            </a:r>
            <a:r>
              <a:rPr lang="id-ID" dirty="0" err="1"/>
              <a:t>HelloImpl</a:t>
            </a:r>
            <a:r>
              <a:rPr lang="id-ID" dirty="0"/>
              <a:t> </a:t>
            </a:r>
            <a:r>
              <a:rPr lang="id-ID" dirty="0" err="1"/>
              <a:t>obj</a:t>
            </a:r>
            <a:r>
              <a:rPr lang="id-ID" dirty="0"/>
              <a:t> = </a:t>
            </a:r>
            <a:r>
              <a:rPr lang="id-ID" dirty="0" err="1"/>
              <a:t>new</a:t>
            </a:r>
            <a:r>
              <a:rPr lang="id-ID" dirty="0"/>
              <a:t> </a:t>
            </a:r>
            <a:r>
              <a:rPr lang="id-ID" dirty="0" err="1"/>
              <a:t>HelloImpl</a:t>
            </a:r>
            <a:r>
              <a:rPr lang="id-ID" dirty="0"/>
              <a:t>();</a:t>
            </a:r>
          </a:p>
          <a:p>
            <a:pPr marL="0" indent="0">
              <a:buNone/>
            </a:pPr>
            <a:r>
              <a:rPr lang="id-ID" dirty="0"/>
              <a:t>            </a:t>
            </a:r>
            <a:r>
              <a:rPr lang="id-ID" dirty="0" err="1"/>
              <a:t>Registry</a:t>
            </a:r>
            <a:r>
              <a:rPr lang="id-ID" dirty="0"/>
              <a:t> </a:t>
            </a:r>
            <a:r>
              <a:rPr lang="id-ID" dirty="0" err="1"/>
              <a:t>registry</a:t>
            </a:r>
            <a:r>
              <a:rPr lang="id-ID" dirty="0"/>
              <a:t> = </a:t>
            </a:r>
            <a:r>
              <a:rPr lang="id-ID" dirty="0" err="1"/>
              <a:t>LocateRegistry.createRegistry</a:t>
            </a:r>
            <a:r>
              <a:rPr lang="id-ID" dirty="0"/>
              <a:t>(1099); // </a:t>
            </a:r>
            <a:r>
              <a:rPr lang="id-ID" dirty="0" err="1"/>
              <a:t>Default</a:t>
            </a:r>
            <a:r>
              <a:rPr lang="id-ID" dirty="0"/>
              <a:t> </a:t>
            </a:r>
            <a:r>
              <a:rPr lang="id-ID" dirty="0" err="1"/>
              <a:t>port</a:t>
            </a:r>
            <a:r>
              <a:rPr lang="id-ID" dirty="0"/>
              <a:t> RMI</a:t>
            </a:r>
          </a:p>
          <a:p>
            <a:pPr marL="0" indent="0">
              <a:buNone/>
            </a:pPr>
            <a:r>
              <a:rPr lang="id-ID" dirty="0"/>
              <a:t>            </a:t>
            </a:r>
            <a:r>
              <a:rPr lang="id-ID" dirty="0" err="1"/>
              <a:t>registry.rebind</a:t>
            </a:r>
            <a:r>
              <a:rPr lang="id-ID" dirty="0"/>
              <a:t>("</a:t>
            </a:r>
            <a:r>
              <a:rPr lang="id-ID" dirty="0" err="1"/>
              <a:t>HelloService</a:t>
            </a:r>
            <a:r>
              <a:rPr lang="id-ID" dirty="0"/>
              <a:t>", </a:t>
            </a:r>
            <a:r>
              <a:rPr lang="id-ID" dirty="0" err="1"/>
              <a:t>obj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/>
              <a:t>            </a:t>
            </a:r>
            <a:r>
              <a:rPr lang="id-ID" dirty="0" err="1"/>
              <a:t>System.out.println</a:t>
            </a:r>
            <a:r>
              <a:rPr lang="id-ID" dirty="0"/>
              <a:t>("Server </a:t>
            </a:r>
            <a:r>
              <a:rPr lang="id-ID" dirty="0" err="1"/>
              <a:t>ready</a:t>
            </a:r>
            <a:r>
              <a:rPr lang="id-ID" dirty="0"/>
              <a:t>.");</a:t>
            </a:r>
          </a:p>
          <a:p>
            <a:pPr marL="0" indent="0">
              <a:buNone/>
            </a:pPr>
            <a:r>
              <a:rPr lang="id-ID" dirty="0"/>
              <a:t>        } </a:t>
            </a:r>
            <a:r>
              <a:rPr lang="id-ID" dirty="0" err="1"/>
              <a:t>catch</a:t>
            </a:r>
            <a:r>
              <a:rPr lang="id-ID" dirty="0"/>
              <a:t> (</a:t>
            </a:r>
            <a:r>
              <a:rPr lang="id-ID" dirty="0" err="1"/>
              <a:t>Exception</a:t>
            </a:r>
            <a:r>
              <a:rPr lang="id-ID" dirty="0"/>
              <a:t> e) {</a:t>
            </a:r>
          </a:p>
          <a:p>
            <a:pPr marL="0" indent="0">
              <a:buNone/>
            </a:pPr>
            <a:r>
              <a:rPr lang="id-ID" dirty="0"/>
              <a:t>            </a:t>
            </a:r>
            <a:r>
              <a:rPr lang="id-ID" dirty="0" err="1"/>
              <a:t>e.printStackTrace</a:t>
            </a:r>
            <a:r>
              <a:rPr lang="id-ID" dirty="0"/>
              <a:t>();</a:t>
            </a:r>
          </a:p>
          <a:p>
            <a:pPr marL="0" indent="0">
              <a:buNone/>
            </a:pPr>
            <a:r>
              <a:rPr lang="id-ID" dirty="0"/>
              <a:t>  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82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34F4-C0C5-16DD-BF5C-8B968A2F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00" y="464535"/>
            <a:ext cx="10058400" cy="781460"/>
          </a:xfrm>
        </p:spPr>
        <p:txBody>
          <a:bodyPr>
            <a:normAutofit fontScale="90000"/>
          </a:bodyPr>
          <a:lstStyle/>
          <a:p>
            <a:r>
              <a:rPr lang="id-ID" dirty="0"/>
              <a:t>Membuat </a:t>
            </a:r>
            <a:r>
              <a:rPr lang="id-ID" dirty="0" err="1"/>
              <a:t>Client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5466-1AE9-53F8-8DC0-B997973F5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err="1"/>
              <a:t>import</a:t>
            </a:r>
            <a:r>
              <a:rPr lang="id-ID" dirty="0"/>
              <a:t> </a:t>
            </a:r>
            <a:r>
              <a:rPr lang="id-ID" dirty="0" err="1"/>
              <a:t>java.rmi.registry.LocateRegistry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import</a:t>
            </a:r>
            <a:r>
              <a:rPr lang="id-ID" dirty="0"/>
              <a:t> </a:t>
            </a:r>
            <a:r>
              <a:rPr lang="id-ID" dirty="0" err="1"/>
              <a:t>java.rmi.registry.Registry</a:t>
            </a:r>
            <a:r>
              <a:rPr lang="id-ID" dirty="0"/>
              <a:t>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class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 {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static</a:t>
            </a:r>
            <a:r>
              <a:rPr lang="id-ID" dirty="0"/>
              <a:t> </a:t>
            </a:r>
            <a:r>
              <a:rPr lang="id-ID" dirty="0" err="1"/>
              <a:t>void</a:t>
            </a:r>
            <a:r>
              <a:rPr lang="id-ID" dirty="0"/>
              <a:t> main(</a:t>
            </a:r>
            <a:r>
              <a:rPr lang="id-ID" dirty="0" err="1"/>
              <a:t>String</a:t>
            </a:r>
            <a:r>
              <a:rPr lang="id-ID" dirty="0"/>
              <a:t>[] </a:t>
            </a:r>
            <a:r>
              <a:rPr lang="id-ID" dirty="0" err="1"/>
              <a:t>args</a:t>
            </a:r>
            <a:r>
              <a:rPr lang="id-ID" dirty="0"/>
              <a:t>) {</a:t>
            </a:r>
          </a:p>
          <a:p>
            <a:pPr marL="0" indent="0">
              <a:buNone/>
            </a:pPr>
            <a:r>
              <a:rPr lang="id-ID" dirty="0"/>
              <a:t>        </a:t>
            </a:r>
            <a:r>
              <a:rPr lang="id-ID" dirty="0" err="1"/>
              <a:t>try</a:t>
            </a:r>
            <a:r>
              <a:rPr lang="id-ID" dirty="0"/>
              <a:t> {</a:t>
            </a:r>
          </a:p>
          <a:p>
            <a:pPr marL="0" indent="0">
              <a:buNone/>
            </a:pPr>
            <a:r>
              <a:rPr lang="id-ID" dirty="0"/>
              <a:t>            </a:t>
            </a:r>
            <a:r>
              <a:rPr lang="id-ID" dirty="0" err="1"/>
              <a:t>Registry</a:t>
            </a:r>
            <a:r>
              <a:rPr lang="id-ID" dirty="0"/>
              <a:t> </a:t>
            </a:r>
            <a:r>
              <a:rPr lang="id-ID" dirty="0" err="1"/>
              <a:t>registry</a:t>
            </a:r>
            <a:r>
              <a:rPr lang="id-ID" dirty="0"/>
              <a:t> = </a:t>
            </a:r>
            <a:r>
              <a:rPr lang="id-ID" dirty="0" err="1"/>
              <a:t>LocateRegistry.getRegistry</a:t>
            </a:r>
            <a:r>
              <a:rPr lang="id-ID" dirty="0"/>
              <a:t>("</a:t>
            </a:r>
            <a:r>
              <a:rPr lang="id-ID" dirty="0" err="1"/>
              <a:t>localhost</a:t>
            </a:r>
            <a:r>
              <a:rPr lang="id-ID" dirty="0"/>
              <a:t>“</a:t>
            </a:r>
            <a:r>
              <a:rPr lang="en-US" dirty="0"/>
              <a:t>,1099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/>
              <a:t>            </a:t>
            </a:r>
            <a:r>
              <a:rPr lang="id-ID" dirty="0" err="1"/>
              <a:t>Hello</a:t>
            </a:r>
            <a:r>
              <a:rPr lang="id-ID" dirty="0"/>
              <a:t> </a:t>
            </a:r>
            <a:r>
              <a:rPr lang="id-ID" dirty="0" err="1"/>
              <a:t>stub</a:t>
            </a:r>
            <a:r>
              <a:rPr lang="id-ID" dirty="0"/>
              <a:t> = (</a:t>
            </a:r>
            <a:r>
              <a:rPr lang="id-ID" dirty="0" err="1"/>
              <a:t>Hello</a:t>
            </a:r>
            <a:r>
              <a:rPr lang="id-ID" dirty="0"/>
              <a:t>) </a:t>
            </a:r>
            <a:r>
              <a:rPr lang="id-ID" dirty="0" err="1"/>
              <a:t>registry.lookup</a:t>
            </a:r>
            <a:r>
              <a:rPr lang="id-ID" dirty="0"/>
              <a:t>("</a:t>
            </a:r>
            <a:r>
              <a:rPr lang="id-ID" dirty="0" err="1"/>
              <a:t>HelloService</a:t>
            </a:r>
            <a:r>
              <a:rPr lang="id-ID" dirty="0"/>
              <a:t>");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58FE80-6296-2400-9BE3-9AE602E9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183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 </a:t>
            </a:r>
            <a:r>
              <a:rPr lang="id-ID" dirty="0" err="1"/>
              <a:t>String</a:t>
            </a:r>
            <a:r>
              <a:rPr lang="id-ID" dirty="0"/>
              <a:t> </a:t>
            </a:r>
            <a:r>
              <a:rPr lang="id-ID" dirty="0" err="1"/>
              <a:t>response</a:t>
            </a:r>
            <a:r>
              <a:rPr lang="id-ID" dirty="0"/>
              <a:t> = </a:t>
            </a:r>
            <a:r>
              <a:rPr lang="id-ID" dirty="0" err="1"/>
              <a:t>stub.sayHello</a:t>
            </a:r>
            <a:r>
              <a:rPr lang="id-ID" dirty="0"/>
              <a:t>("World");</a:t>
            </a:r>
          </a:p>
          <a:p>
            <a:pPr marL="0" indent="0">
              <a:buNone/>
            </a:pPr>
            <a:r>
              <a:rPr lang="id-ID" dirty="0"/>
              <a:t>            </a:t>
            </a:r>
            <a:r>
              <a:rPr lang="id-ID" dirty="0" err="1"/>
              <a:t>System.out.println</a:t>
            </a:r>
            <a:r>
              <a:rPr lang="id-ID" dirty="0"/>
              <a:t>("</a:t>
            </a:r>
            <a:r>
              <a:rPr lang="id-ID" dirty="0" err="1"/>
              <a:t>Response</a:t>
            </a:r>
            <a:r>
              <a:rPr lang="id-ID" dirty="0"/>
              <a:t>: " + </a:t>
            </a:r>
            <a:r>
              <a:rPr lang="id-ID" dirty="0" err="1"/>
              <a:t>response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/>
              <a:t>        } </a:t>
            </a:r>
            <a:r>
              <a:rPr lang="id-ID" dirty="0" err="1"/>
              <a:t>catch</a:t>
            </a:r>
            <a:r>
              <a:rPr lang="id-ID" dirty="0"/>
              <a:t> (</a:t>
            </a:r>
            <a:r>
              <a:rPr lang="id-ID" dirty="0" err="1"/>
              <a:t>Exception</a:t>
            </a:r>
            <a:r>
              <a:rPr lang="id-ID" dirty="0"/>
              <a:t> e) {</a:t>
            </a:r>
          </a:p>
          <a:p>
            <a:pPr marL="0" indent="0">
              <a:buNone/>
            </a:pPr>
            <a:r>
              <a:rPr lang="id-ID" dirty="0"/>
              <a:t>            </a:t>
            </a:r>
            <a:r>
              <a:rPr lang="id-ID" dirty="0" err="1"/>
              <a:t>e.printStackTrace</a:t>
            </a:r>
            <a:r>
              <a:rPr lang="id-ID" dirty="0"/>
              <a:t>();</a:t>
            </a:r>
          </a:p>
          <a:p>
            <a:pPr marL="0" indent="0">
              <a:buNone/>
            </a:pPr>
            <a:r>
              <a:rPr lang="id-ID" dirty="0"/>
              <a:t>  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897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1688</TotalTime>
  <Words>600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Rockwell</vt:lpstr>
      <vt:lpstr>Rockwell Condensed</vt:lpstr>
      <vt:lpstr>Source Sans Pro Light</vt:lpstr>
      <vt:lpstr>Wingdings</vt:lpstr>
      <vt:lpstr>Wood Type</vt:lpstr>
      <vt:lpstr>RMI</vt:lpstr>
      <vt:lpstr>RMI</vt:lpstr>
      <vt:lpstr>Komponen Utama RMI</vt:lpstr>
      <vt:lpstr>Stub dan Skeleton (Proxy) </vt:lpstr>
      <vt:lpstr>PowerPoint Presentation</vt:lpstr>
      <vt:lpstr>Langkah-Langkah Implementasi RMI</vt:lpstr>
      <vt:lpstr>Mengimplementasikan Remote Object</vt:lpstr>
      <vt:lpstr>Membuat Server</vt:lpstr>
      <vt:lpstr>Membuat Client</vt:lpstr>
      <vt:lpstr>Keuntungan Menggunakan RMI</vt:lpstr>
      <vt:lpstr>Kekurangan Menggunakan RMI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PATAH HERWANTO, S.T., M.KOM</dc:creator>
  <cp:lastModifiedBy>PATAH HERWANTO, S.T., M.KOM</cp:lastModifiedBy>
  <cp:revision>3</cp:revision>
  <dcterms:created xsi:type="dcterms:W3CDTF">2024-11-19T09:39:31Z</dcterms:created>
  <dcterms:modified xsi:type="dcterms:W3CDTF">2024-11-20T13:48:02Z</dcterms:modified>
</cp:coreProperties>
</file>