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69" r:id="rId7"/>
    <p:sldId id="270" r:id="rId8"/>
    <p:sldId id="271" r:id="rId9"/>
    <p:sldId id="272" r:id="rId10"/>
    <p:sldId id="273" r:id="rId11"/>
    <p:sldId id="274" r:id="rId12"/>
    <p:sldId id="275" r:id="rId13"/>
  </p:sldIdLst>
  <p:sldSz cx="12192000" cy="6858000"/>
  <p:notesSz cx="6858000" cy="9144000"/>
  <p:defaultTextStyle>
    <a:defPPr rtl="0"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055" autoAdjust="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6" d="100"/>
          <a:sy n="96" d="100"/>
        </p:scale>
        <p:origin x="364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Hea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d-ID"/>
          </a:p>
        </p:txBody>
      </p:sp>
      <p:sp>
        <p:nvSpPr>
          <p:cNvPr id="3" name="Tampungan Tanggal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897B84D-BF84-4EC9-944E-124A42DF22C5}" type="datetime1">
              <a:rPr lang="id-ID" smtClean="0"/>
              <a:t>19/11/2024</a:t>
            </a:fld>
            <a:endParaRPr lang="id-ID"/>
          </a:p>
        </p:txBody>
      </p:sp>
      <p:sp>
        <p:nvSpPr>
          <p:cNvPr id="4" name="Tampungan Ka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d-ID"/>
          </a:p>
        </p:txBody>
      </p:sp>
      <p:sp>
        <p:nvSpPr>
          <p:cNvPr id="5" name="Tampungan Nomor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6834459-7356-44BF-850D-8B30C4FB3B6B}" type="slidenum">
              <a:rPr lang="id-ID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Hea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d-ID" noProof="0"/>
          </a:p>
        </p:txBody>
      </p:sp>
      <p:sp>
        <p:nvSpPr>
          <p:cNvPr id="3" name="Tampungan Tanggal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AC7598-F75B-431F-9AAB-5AFBE34C1CC0}" type="datetime1">
              <a:rPr lang="id-ID" smtClean="0"/>
              <a:pPr/>
              <a:t>19/11/2024</a:t>
            </a:fld>
            <a:endParaRPr lang="id-ID" dirty="0"/>
          </a:p>
        </p:txBody>
      </p:sp>
      <p:sp>
        <p:nvSpPr>
          <p:cNvPr id="4" name="Tampungan Gambar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d-ID" noProof="0"/>
          </a:p>
        </p:txBody>
      </p:sp>
      <p:sp>
        <p:nvSpPr>
          <p:cNvPr id="5" name="Tampungan Catatan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d-ID" noProof="0"/>
              <a:t>Klik untuk mengedit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d-ID" noProof="0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A3C37BE-C303-496D-B5CD-85F2937540FC}" type="slidenum">
              <a:rPr lang="id-ID" noProof="0"/>
              <a:t>‹#›</a:t>
            </a:fld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d-ID" b="1" i="1">
                <a:latin typeface="Arial" pitchFamily="34" charset="0"/>
                <a:cs typeface="Arial" pitchFamily="34" charset="0"/>
              </a:rPr>
              <a:t>CATATAN:</a:t>
            </a:r>
          </a:p>
          <a:p>
            <a:pPr rtl="0"/>
            <a:r>
              <a:rPr lang="id-ID" i="1">
                <a:latin typeface="Arial" pitchFamily="34" charset="0"/>
                <a:cs typeface="Arial" pitchFamily="34" charset="0"/>
              </a:rPr>
              <a:t>Untuk mengubah gambar di slide ini, pilih gambar, lalu hapus. Kemudian, klik ikon Gambar di placeholder untuk menyisipkan gambar Anda sendiri.</a:t>
            </a:r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43239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ersegi panjang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noProof="0"/>
          </a:p>
        </p:txBody>
      </p:sp>
      <p:pic>
        <p:nvPicPr>
          <p:cNvPr id="11" name="Gambar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Judul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>
              <a:defRPr sz="4400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id-ID" noProof="0"/>
          </a:p>
        </p:txBody>
      </p:sp>
      <p:sp>
        <p:nvSpPr>
          <p:cNvPr id="3" name="Subjudul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id-ID" noProof="0"/>
          </a:p>
        </p:txBody>
      </p:sp>
      <p:sp>
        <p:nvSpPr>
          <p:cNvPr id="7" name="Persegi panjang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noProof="0"/>
          </a:p>
        </p:txBody>
      </p:sp>
      <p:sp>
        <p:nvSpPr>
          <p:cNvPr id="4" name="Tampungan Tanggal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335612AF-4FCD-4A9C-B4A0-0F3CA48F8D8F}" type="datetime1">
              <a:rPr lang="id-ID" noProof="0" smtClean="0"/>
              <a:t>19/11/2024</a:t>
            </a:fld>
            <a:endParaRPr lang="id-ID" noProof="0"/>
          </a:p>
        </p:txBody>
      </p:sp>
      <p:sp>
        <p:nvSpPr>
          <p:cNvPr id="5" name="Tampungan Kaki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id-ID" noProof="0"/>
          </a:p>
        </p:txBody>
      </p:sp>
      <p:sp>
        <p:nvSpPr>
          <p:cNvPr id="6" name="Tampungan Nomor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0FF54DE5-C571-48E8-A5BC-B369434E2F44}" type="slidenum">
              <a:rPr lang="id-ID" noProof="0" smtClean="0"/>
              <a:pPr/>
              <a:t>‹#›</a:t>
            </a:fld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id-ID" noProof="0"/>
          </a:p>
        </p:txBody>
      </p:sp>
      <p:sp>
        <p:nvSpPr>
          <p:cNvPr id="4" name="Tampungan Teks 3"/>
          <p:cNvSpPr>
            <a:spLocks noGrp="1"/>
          </p:cNvSpPr>
          <p:nvPr>
            <p:ph type="body" sz="half" idx="2" hasCustomPrompt="1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d-ID" noProof="0"/>
              <a:t>Klik untuk mengedit gaya teks Master</a:t>
            </a:r>
          </a:p>
        </p:txBody>
      </p:sp>
      <p:sp>
        <p:nvSpPr>
          <p:cNvPr id="3" name="Tampungan Gambar 2" descr="Placeholder kosong untuk menambahkan gambar. Klik placeholder lalu pilih gambar yang ingin Anda tambahkan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id-ID" noProof="0"/>
          </a:p>
        </p:txBody>
      </p:sp>
      <p:sp>
        <p:nvSpPr>
          <p:cNvPr id="5" name="Tampungan Tanggal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E47EBF-3020-4DCB-919B-64671A6807AD}" type="datetime1">
              <a:rPr lang="id-ID" noProof="0" smtClean="0"/>
              <a:t>19/11/2024</a:t>
            </a:fld>
            <a:endParaRPr lang="id-ID" noProof="0"/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d-ID" noProof="0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id-ID" noProof="0"/>
              <a:t>‹#›</a:t>
            </a:fld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id-ID" noProof="0"/>
          </a:p>
        </p:txBody>
      </p:sp>
      <p:sp>
        <p:nvSpPr>
          <p:cNvPr id="3" name="Placeholder Teks Vertik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id-ID" noProof="0"/>
              <a:t>Klik untuk mengedit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</a:p>
        </p:txBody>
      </p:sp>
      <p:sp>
        <p:nvSpPr>
          <p:cNvPr id="4" name="Tampungan Tanggal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36AD43-434F-45C4-9F03-56CFDB61C720}" type="datetime1">
              <a:rPr lang="id-ID" noProof="0" smtClean="0"/>
              <a:t>19/11/2024</a:t>
            </a:fld>
            <a:endParaRPr lang="id-ID" noProof="0"/>
          </a:p>
        </p:txBody>
      </p:sp>
      <p:sp>
        <p:nvSpPr>
          <p:cNvPr id="5" name="Tampungan Kaki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d-ID" noProof="0"/>
          </a:p>
        </p:txBody>
      </p:sp>
      <p:sp>
        <p:nvSpPr>
          <p:cNvPr id="6" name="Tampungan Nomor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id-ID" noProof="0"/>
              <a:t>‹#›</a:t>
            </a:fld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ks dan Judul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Vertikal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id-ID" noProof="0"/>
          </a:p>
        </p:txBody>
      </p:sp>
      <p:sp>
        <p:nvSpPr>
          <p:cNvPr id="3" name="Placeholder Teks Vertik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id-ID" noProof="0"/>
              <a:t>Klik untuk mengedit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</a:p>
        </p:txBody>
      </p:sp>
      <p:sp>
        <p:nvSpPr>
          <p:cNvPr id="4" name="Tampungan Tanggal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ADEC83-C8A8-4F9A-AFE7-A4A1333616D7}" type="datetime1">
              <a:rPr lang="id-ID" noProof="0" smtClean="0"/>
              <a:t>19/11/2024</a:t>
            </a:fld>
            <a:endParaRPr lang="id-ID" noProof="0"/>
          </a:p>
        </p:txBody>
      </p:sp>
      <p:sp>
        <p:nvSpPr>
          <p:cNvPr id="5" name="Tampungan Kaki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d-ID" noProof="0"/>
          </a:p>
        </p:txBody>
      </p:sp>
      <p:sp>
        <p:nvSpPr>
          <p:cNvPr id="6" name="Tampungan Nomor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id-ID" noProof="0"/>
              <a:t>‹#›</a:t>
            </a:fld>
            <a:endParaRPr lang="id-ID" noProof="0"/>
          </a:p>
        </p:txBody>
      </p:sp>
      <p:grpSp>
        <p:nvGrpSpPr>
          <p:cNvPr id="7" name="Gr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Konektor Lurus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Konektor Lurus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id-ID" noProof="0"/>
          </a:p>
        </p:txBody>
      </p:sp>
      <p:sp>
        <p:nvSpPr>
          <p:cNvPr id="3" name="Tampungan Konten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id-ID" noProof="0"/>
              <a:t>Klik untuk mengedit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</a:p>
        </p:txBody>
      </p:sp>
      <p:sp>
        <p:nvSpPr>
          <p:cNvPr id="4" name="Tampungan Tanggal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794140-7981-43DB-A3E4-B435DC28ABEC}" type="datetime1">
              <a:rPr lang="id-ID" noProof="0" smtClean="0"/>
              <a:t>19/11/2024</a:t>
            </a:fld>
            <a:endParaRPr lang="id-ID" noProof="0"/>
          </a:p>
        </p:txBody>
      </p:sp>
      <p:sp>
        <p:nvSpPr>
          <p:cNvPr id="5" name="Tampungan Kaki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d-ID" noProof="0"/>
          </a:p>
        </p:txBody>
      </p:sp>
      <p:sp>
        <p:nvSpPr>
          <p:cNvPr id="6" name="Tampungan Nomor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id-ID" noProof="0"/>
              <a:t>‹#›</a:t>
            </a:fld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Judul dengan Gam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>
              <a:defRPr sz="4400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id-ID" noProof="0"/>
          </a:p>
        </p:txBody>
      </p:sp>
      <p:sp>
        <p:nvSpPr>
          <p:cNvPr id="3" name="Subjudul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id-ID" noProof="0"/>
          </a:p>
        </p:txBody>
      </p:sp>
      <p:sp>
        <p:nvSpPr>
          <p:cNvPr id="11" name="Tampungan Gambar 10" descr="Placeholder kosong untuk menambahkan gambar. Klik placeholder lalu pilih gambar yang ingin Anda tambahkan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id-ID" noProof="0"/>
          </a:p>
        </p:txBody>
      </p:sp>
      <p:sp>
        <p:nvSpPr>
          <p:cNvPr id="8" name="Persegi panjang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noProof="0"/>
          </a:p>
        </p:txBody>
      </p:sp>
      <p:grpSp>
        <p:nvGrpSpPr>
          <p:cNvPr id="14" name="Gr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Konektor Lurus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Konektor Lurus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Gambar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Konektor Lurus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Konektor Lurus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Persegi panjang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Konektor Lurus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Konektor Lurus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Persegi panjang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d-ID" noProof="0"/>
            </a:p>
          </p:txBody>
        </p:sp>
        <p:grpSp>
          <p:nvGrpSpPr>
            <p:cNvPr id="11" name="Gr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Konektor Lurus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Konektor Lurus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Gambar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id-ID" noProof="0"/>
          </a:p>
        </p:txBody>
      </p:sp>
      <p:sp>
        <p:nvSpPr>
          <p:cNvPr id="3" name="Tampungan Teks 2"/>
          <p:cNvSpPr>
            <a:spLocks noGrp="1"/>
          </p:cNvSpPr>
          <p:nvPr>
            <p:ph type="body" idx="1" hasCustomPrompt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d-ID" noProof="0"/>
              <a:t>Klik untuk mengedit gaya teks Master</a:t>
            </a:r>
          </a:p>
        </p:txBody>
      </p:sp>
      <p:sp>
        <p:nvSpPr>
          <p:cNvPr id="4" name="Tampungan Tanggal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371741-25FD-4012-9FCD-4DEA71E0B7C1}" type="datetime1">
              <a:rPr lang="id-ID" noProof="0" smtClean="0"/>
              <a:t>19/11/2024</a:t>
            </a:fld>
            <a:endParaRPr lang="id-ID" noProof="0"/>
          </a:p>
        </p:txBody>
      </p:sp>
      <p:sp>
        <p:nvSpPr>
          <p:cNvPr id="5" name="Tampungan Kaki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d-ID" noProof="0"/>
          </a:p>
        </p:txBody>
      </p:sp>
      <p:sp>
        <p:nvSpPr>
          <p:cNvPr id="6" name="Tampungan Nomor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id-ID" noProof="0"/>
              <a:t>‹#›</a:t>
            </a:fld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id-ID" noProof="0"/>
          </a:p>
        </p:txBody>
      </p:sp>
      <p:sp>
        <p:nvSpPr>
          <p:cNvPr id="3" name="Tampungan Konten 2"/>
          <p:cNvSpPr>
            <a:spLocks noGrp="1"/>
          </p:cNvSpPr>
          <p:nvPr>
            <p:ph sz="half" idx="1" hasCustomPrompt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id-ID" noProof="0"/>
              <a:t>Klik untuk mengedit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</a:p>
        </p:txBody>
      </p:sp>
      <p:sp>
        <p:nvSpPr>
          <p:cNvPr id="4" name="Tampungan Konten 3"/>
          <p:cNvSpPr>
            <a:spLocks noGrp="1"/>
          </p:cNvSpPr>
          <p:nvPr>
            <p:ph sz="half" idx="2" hasCustomPrompt="1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 rtl="0"/>
            <a:r>
              <a:rPr lang="id-ID" noProof="0"/>
              <a:t>Klik untuk mengedit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</a:p>
        </p:txBody>
      </p:sp>
      <p:sp>
        <p:nvSpPr>
          <p:cNvPr id="5" name="Tampungan Tanggal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9878EF-9ADC-43DE-9EE7-CA04877ED253}" type="datetime1">
              <a:rPr lang="id-ID" noProof="0" smtClean="0"/>
              <a:t>19/11/2024</a:t>
            </a:fld>
            <a:endParaRPr lang="id-ID" noProof="0"/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d-ID" noProof="0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id-ID" noProof="0"/>
              <a:t>‹#›</a:t>
            </a:fld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id-ID" noProof="0"/>
          </a:p>
        </p:txBody>
      </p:sp>
      <p:sp>
        <p:nvSpPr>
          <p:cNvPr id="3" name="Tampungan Teks 2"/>
          <p:cNvSpPr>
            <a:spLocks noGrp="1"/>
          </p:cNvSpPr>
          <p:nvPr>
            <p:ph type="body" idx="1" hasCustomPrompt="1"/>
          </p:nvPr>
        </p:nvSpPr>
        <p:spPr>
          <a:xfrm>
            <a:off x="1104900" y="1600200"/>
            <a:ext cx="4919472" cy="823912"/>
          </a:xfrm>
        </p:spPr>
        <p:txBody>
          <a:bodyPr rtlCol="0"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d-ID" noProof="0"/>
              <a:t>Klik untuk mengedit gaya teks Master</a:t>
            </a:r>
          </a:p>
        </p:txBody>
      </p:sp>
      <p:sp>
        <p:nvSpPr>
          <p:cNvPr id="4" name="Tampungan Konten 3"/>
          <p:cNvSpPr>
            <a:spLocks noGrp="1"/>
          </p:cNvSpPr>
          <p:nvPr>
            <p:ph sz="half" idx="2" hasCustomPrompt="1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/>
          <a:p>
            <a:pPr lvl="0" rtl="0"/>
            <a:r>
              <a:rPr lang="id-ID" noProof="0"/>
              <a:t>Klik untuk mengedit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</a:p>
        </p:txBody>
      </p:sp>
      <p:sp>
        <p:nvSpPr>
          <p:cNvPr id="5" name="Tampungan Teks 4"/>
          <p:cNvSpPr>
            <a:spLocks noGrp="1"/>
          </p:cNvSpPr>
          <p:nvPr>
            <p:ph type="body" sz="quarter" idx="3" hasCustomPrompt="1"/>
          </p:nvPr>
        </p:nvSpPr>
        <p:spPr>
          <a:xfrm>
            <a:off x="6166110" y="1600200"/>
            <a:ext cx="4919472" cy="823912"/>
          </a:xfrm>
        </p:spPr>
        <p:txBody>
          <a:bodyPr rtlCol="0"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d-ID" noProof="0"/>
              <a:t>Klik untuk mengedit gaya teks Master</a:t>
            </a:r>
          </a:p>
        </p:txBody>
      </p:sp>
      <p:sp>
        <p:nvSpPr>
          <p:cNvPr id="6" name="Tampungan Konten 5"/>
          <p:cNvSpPr>
            <a:spLocks noGrp="1"/>
          </p:cNvSpPr>
          <p:nvPr>
            <p:ph sz="quarter" idx="4" hasCustomPrompt="1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/>
          <a:p>
            <a:pPr lvl="0" rtl="0"/>
            <a:r>
              <a:rPr lang="id-ID" noProof="0"/>
              <a:t>Klik untuk mengedit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</a:p>
        </p:txBody>
      </p:sp>
      <p:sp>
        <p:nvSpPr>
          <p:cNvPr id="7" name="Tampungan Tanggal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A5449F-E663-47C2-AD54-DFEBB1260856}" type="datetime1">
              <a:rPr lang="id-ID" noProof="0" smtClean="0"/>
              <a:t>19/11/2024</a:t>
            </a:fld>
            <a:endParaRPr lang="id-ID" noProof="0"/>
          </a:p>
        </p:txBody>
      </p:sp>
      <p:sp>
        <p:nvSpPr>
          <p:cNvPr id="8" name="Tampungan Kaki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d-ID" noProof="0"/>
          </a:p>
        </p:txBody>
      </p:sp>
      <p:sp>
        <p:nvSpPr>
          <p:cNvPr id="9" name="Tampungan Nomor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id-ID" noProof="0"/>
              <a:t>‹#›</a:t>
            </a:fld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id-ID" noProof="0"/>
          </a:p>
        </p:txBody>
      </p:sp>
      <p:sp>
        <p:nvSpPr>
          <p:cNvPr id="3" name="Tampungan Tanggal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13DEAD-8A1C-4E51-A2A1-CB514CCD9295}" type="datetime1">
              <a:rPr lang="id-ID" noProof="0" smtClean="0"/>
              <a:t>19/11/2024</a:t>
            </a:fld>
            <a:endParaRPr lang="id-ID" noProof="0"/>
          </a:p>
        </p:txBody>
      </p:sp>
      <p:sp>
        <p:nvSpPr>
          <p:cNvPr id="4" name="Tampungan Kaki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d-ID" noProof="0"/>
          </a:p>
        </p:txBody>
      </p:sp>
      <p:sp>
        <p:nvSpPr>
          <p:cNvPr id="5" name="Tampungan Nomor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id-ID" noProof="0"/>
              <a:t>‹#›</a:t>
            </a:fld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anggal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38E07D-3A5A-4BBA-AFDC-B136CB061A33}" type="datetime1">
              <a:rPr lang="id-ID" noProof="0" smtClean="0"/>
              <a:t>19/11/2024</a:t>
            </a:fld>
            <a:endParaRPr lang="id-ID" noProof="0"/>
          </a:p>
        </p:txBody>
      </p:sp>
      <p:sp>
        <p:nvSpPr>
          <p:cNvPr id="3" name="Tampungan Kaki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d-ID" noProof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id-ID" noProof="0"/>
              <a:t>‹#›</a:t>
            </a:fld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id-ID" noProof="0"/>
          </a:p>
        </p:txBody>
      </p:sp>
      <p:sp>
        <p:nvSpPr>
          <p:cNvPr id="4" name="Tampungan Teks 3"/>
          <p:cNvSpPr>
            <a:spLocks noGrp="1"/>
          </p:cNvSpPr>
          <p:nvPr>
            <p:ph type="body" sz="half" idx="2" hasCustomPrompt="1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d-ID" noProof="0"/>
              <a:t>Klik untuk mengedit gaya teks Master</a:t>
            </a:r>
          </a:p>
        </p:txBody>
      </p:sp>
      <p:sp>
        <p:nvSpPr>
          <p:cNvPr id="3" name="Tampungan Konten 2"/>
          <p:cNvSpPr>
            <a:spLocks noGrp="1"/>
          </p:cNvSpPr>
          <p:nvPr>
            <p:ph idx="1" hasCustomPrompt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d-ID" noProof="0"/>
              <a:t>Klik untuk mengedit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</a:p>
        </p:txBody>
      </p:sp>
      <p:sp>
        <p:nvSpPr>
          <p:cNvPr id="5" name="Tampungan Tanggal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93CCBA-6BEE-4EBA-9E7A-FD7A99C5869B}" type="datetime1">
              <a:rPr lang="id-ID" noProof="0" smtClean="0"/>
              <a:t>19/11/2024</a:t>
            </a:fld>
            <a:endParaRPr lang="id-ID" noProof="0"/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d-ID" noProof="0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id-ID" noProof="0"/>
              <a:t>‹#›</a:t>
            </a:fld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Judul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id-ID" noProof="0"/>
              <a:t>Klik untuk mengedit gaya judul Master</a:t>
            </a:r>
          </a:p>
        </p:txBody>
      </p:sp>
      <p:sp>
        <p:nvSpPr>
          <p:cNvPr id="3" name="Tampungan Teks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id-ID" noProof="0"/>
              <a:t>Klik untuk mengedit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</a:p>
          <a:p>
            <a:pPr lvl="5" rtl="0"/>
            <a:r>
              <a:rPr lang="id-ID" noProof="0"/>
              <a:t>Tingkat keenam</a:t>
            </a:r>
          </a:p>
          <a:p>
            <a:pPr lvl="6" rtl="0"/>
            <a:r>
              <a:rPr lang="id-ID" noProof="0"/>
              <a:t>Tingkat ketujuh</a:t>
            </a:r>
          </a:p>
          <a:p>
            <a:pPr lvl="7" rtl="0"/>
            <a:r>
              <a:rPr lang="id-ID" noProof="0"/>
              <a:t>Tingkat kedelapan</a:t>
            </a:r>
          </a:p>
          <a:p>
            <a:pPr lvl="8" rtl="0"/>
            <a:r>
              <a:rPr lang="id-ID" noProof="0"/>
              <a:t>Tingkat kesembilan</a:t>
            </a:r>
          </a:p>
        </p:txBody>
      </p:sp>
      <p:sp>
        <p:nvSpPr>
          <p:cNvPr id="4" name="Tampungan Tanggal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fld id="{A377261E-32A0-4315-9852-113ADE341763}" type="datetime1">
              <a:rPr lang="id-ID" noProof="0" smtClean="0"/>
              <a:t>19/11/2024</a:t>
            </a:fld>
            <a:endParaRPr lang="id-ID" noProof="0"/>
          </a:p>
        </p:txBody>
      </p:sp>
      <p:sp>
        <p:nvSpPr>
          <p:cNvPr id="5" name="Tampungan Kaki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endParaRPr lang="id-ID" noProof="0"/>
          </a:p>
        </p:txBody>
      </p:sp>
      <p:sp>
        <p:nvSpPr>
          <p:cNvPr id="6" name="Tampungan Nomor Slide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fld id="{0FF54DE5-C571-48E8-A5BC-B369434E2F44}" type="slidenum">
              <a:rPr lang="id-ID" noProof="0" smtClean="0"/>
              <a:pPr/>
              <a:t>‹#›</a:t>
            </a:fld>
            <a:endParaRPr lang="id-ID" noProof="0"/>
          </a:p>
        </p:txBody>
      </p:sp>
      <p:grpSp>
        <p:nvGrpSpPr>
          <p:cNvPr id="15" name="Gr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Konektor Lurus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Konektor Lurus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s://selfish-developer.com/entry/Java-Thread-start-ru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undojava.blogspot.com/2006/11/transfiriendo-objetos-con-sockets.html" TargetMode="Externa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Judul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/>
          <a:lstStyle/>
          <a:p>
            <a:pPr rtl="0"/>
            <a:r>
              <a:rPr lang="id-ID" dirty="0" err="1"/>
              <a:t>Thread</a:t>
            </a:r>
            <a:r>
              <a:rPr lang="id-ID" dirty="0"/>
              <a:t> </a:t>
            </a:r>
            <a:r>
              <a:rPr lang="id-ID" dirty="0" err="1"/>
              <a:t>Programming</a:t>
            </a:r>
            <a:endParaRPr lang="id-ID" dirty="0"/>
          </a:p>
        </p:txBody>
      </p:sp>
      <p:sp>
        <p:nvSpPr>
          <p:cNvPr id="7" name="Subjudul 6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dirty="0" err="1"/>
              <a:t>pherwanto</a:t>
            </a:r>
            <a:endParaRPr lang="id-ID" dirty="0"/>
          </a:p>
        </p:txBody>
      </p:sp>
      <p:pic>
        <p:nvPicPr>
          <p:cNvPr id="4" name="Tampungan Gambar 3" descr="Buku yang terbuka di meja, dengan rak buku yang dikaburkan di latar belakang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Judu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d-ID" dirty="0"/>
              <a:t>Pengenalan </a:t>
            </a:r>
            <a:r>
              <a:rPr lang="id-ID" dirty="0" err="1"/>
              <a:t>Thread</a:t>
            </a:r>
            <a:r>
              <a:rPr lang="id-ID" dirty="0"/>
              <a:t> </a:t>
            </a:r>
            <a:r>
              <a:rPr lang="id-ID" dirty="0" err="1"/>
              <a:t>Programming</a:t>
            </a:r>
            <a:r>
              <a:rPr lang="id-ID" dirty="0"/>
              <a:t> dan Network </a:t>
            </a:r>
            <a:r>
              <a:rPr lang="id-ID" dirty="0" err="1"/>
              <a:t>Programming</a:t>
            </a:r>
            <a:endParaRPr lang="id-ID" dirty="0"/>
          </a:p>
        </p:txBody>
      </p:sp>
      <p:sp>
        <p:nvSpPr>
          <p:cNvPr id="14" name="Tampungan Konten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id-ID" dirty="0" err="1"/>
              <a:t>Thread</a:t>
            </a:r>
            <a:r>
              <a:rPr lang="id-ID" dirty="0"/>
              <a:t>: Unit terkecil dari pemrosesan dalam sebuah proses, memungkinkan eksekusi tugas secara paralel.</a:t>
            </a:r>
            <a:endParaRPr lang="en-US" dirty="0"/>
          </a:p>
          <a:p>
            <a:r>
              <a:rPr lang="id-ID" dirty="0"/>
              <a:t>Network </a:t>
            </a:r>
            <a:r>
              <a:rPr lang="id-ID" dirty="0" err="1"/>
              <a:t>Programming</a:t>
            </a:r>
            <a:r>
              <a:rPr lang="id-ID" dirty="0"/>
              <a:t>: Pemrograman yang memungkinkan aplikasi berkomunikasi melalui jaringan.</a:t>
            </a:r>
            <a:endParaRPr lang="en-US" dirty="0"/>
          </a:p>
          <a:p>
            <a:r>
              <a:rPr lang="id-ID" dirty="0"/>
              <a:t>Mengapa </a:t>
            </a:r>
            <a:r>
              <a:rPr lang="id-ID" dirty="0" err="1"/>
              <a:t>Thread</a:t>
            </a:r>
            <a:r>
              <a:rPr lang="id-ID" dirty="0"/>
              <a:t> dalam Network </a:t>
            </a:r>
            <a:r>
              <a:rPr lang="id-ID" dirty="0" err="1"/>
              <a:t>Programming</a:t>
            </a:r>
            <a:r>
              <a:rPr lang="id-ID" dirty="0"/>
              <a:t>?</a:t>
            </a:r>
            <a:endParaRPr lang="en-US" dirty="0"/>
          </a:p>
          <a:p>
            <a:pPr lvl="1"/>
            <a:r>
              <a:rPr lang="id-ID" dirty="0"/>
              <a:t>Untuk menangani banyak koneksi klien secara simultan.</a:t>
            </a:r>
            <a:endParaRPr lang="en-US" dirty="0"/>
          </a:p>
          <a:p>
            <a:pPr lvl="1"/>
            <a:r>
              <a:rPr lang="id-ID" dirty="0"/>
              <a:t>Meningkatkan efisiensi dan </a:t>
            </a:r>
            <a:r>
              <a:rPr lang="id-ID" dirty="0" err="1"/>
              <a:t>responsivitas</a:t>
            </a:r>
            <a:r>
              <a:rPr lang="id-ID" dirty="0"/>
              <a:t> server.</a:t>
            </a:r>
          </a:p>
        </p:txBody>
      </p:sp>
      <p:pic>
        <p:nvPicPr>
          <p:cNvPr id="4" name="Picture 3" descr="A logo of a coffee cup&#10;&#10;Description automatically generated">
            <a:extLst>
              <a:ext uri="{FF2B5EF4-FFF2-40B4-BE49-F238E27FC236}">
                <a16:creationId xmlns:a16="http://schemas.microsoft.com/office/drawing/2014/main" id="{92A75CAF-4E73-F301-C982-59FE016FCF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102607" y="3329352"/>
            <a:ext cx="3982975" cy="24893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6A2A35-9A7C-9607-915B-2BE852FA6833}"/>
              </a:ext>
            </a:extLst>
          </p:cNvPr>
          <p:cNvSpPr txBox="1"/>
          <p:nvPr/>
        </p:nvSpPr>
        <p:spPr>
          <a:xfrm>
            <a:off x="7102607" y="6025525"/>
            <a:ext cx="39829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900">
                <a:hlinkClick r:id="rId4" tooltip="https://selfish-developer.com/entry/Java-Thread-start-run"/>
              </a:rPr>
              <a:t>This Photo</a:t>
            </a:r>
            <a:r>
              <a:rPr lang="id-ID" sz="900"/>
              <a:t> by Unknown Author is licensed under </a:t>
            </a:r>
            <a:r>
              <a:rPr lang="id-ID" sz="900">
                <a:hlinkClick r:id="rId5" tooltip="https://creativecommons.org/licenses/by-nc-nd/3.0/"/>
              </a:rPr>
              <a:t>CC BY-NC-ND</a:t>
            </a:r>
            <a:endParaRPr lang="id-ID" sz="900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B2200-C935-C627-637F-EE136A722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Konsep Dasar Sockets di Java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01188-070F-94D0-66F0-668248A71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Kelas Sockets Utama:</a:t>
            </a:r>
          </a:p>
          <a:p>
            <a:r>
              <a:rPr lang="sv-SE" b="1" dirty="0"/>
              <a:t>ServerSocket</a:t>
            </a:r>
            <a:r>
              <a:rPr lang="sv-SE" dirty="0"/>
              <a:t>: Untuk server menerima koneksi.</a:t>
            </a:r>
          </a:p>
          <a:p>
            <a:r>
              <a:rPr lang="sv-SE" b="1" dirty="0"/>
              <a:t>Socket</a:t>
            </a:r>
            <a:r>
              <a:rPr lang="sv-SE" dirty="0"/>
              <a:t>: Untuk klien terhubung ke server.Cara Kerja Sederhana:Server menunggu koneksi, klien meminta koneksi.</a:t>
            </a:r>
            <a:endParaRPr lang="id-ID" dirty="0"/>
          </a:p>
        </p:txBody>
      </p:sp>
      <p:pic>
        <p:nvPicPr>
          <p:cNvPr id="5" name="Picture 4" descr="A diagram of a data processing process&#10;&#10;Description automatically generated">
            <a:extLst>
              <a:ext uri="{FF2B5EF4-FFF2-40B4-BE49-F238E27FC236}">
                <a16:creationId xmlns:a16="http://schemas.microsoft.com/office/drawing/2014/main" id="{C02EA791-C209-8E43-916E-C575170AD1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80282" y="4129768"/>
            <a:ext cx="4305300" cy="1733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FD74EF-F83F-1AA2-7709-48AEE1433596}"/>
              </a:ext>
            </a:extLst>
          </p:cNvPr>
          <p:cNvSpPr txBox="1"/>
          <p:nvPr/>
        </p:nvSpPr>
        <p:spPr>
          <a:xfrm>
            <a:off x="6574582" y="5863318"/>
            <a:ext cx="430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900">
                <a:hlinkClick r:id="rId3" tooltip="https://mundojava.blogspot.com/2006/11/transfiriendo-objetos-con-sockets.html"/>
              </a:rPr>
              <a:t>This Photo</a:t>
            </a:r>
            <a:r>
              <a:rPr lang="id-ID" sz="900"/>
              <a:t> by Unknown Author is licensed under </a:t>
            </a:r>
            <a:r>
              <a:rPr lang="id-ID" sz="900">
                <a:hlinkClick r:id="rId4" tooltip="https://creativecommons.org/licenses/by-nc-sa/3.0/"/>
              </a:rPr>
              <a:t>CC BY-SA-NC</a:t>
            </a:r>
            <a:endParaRPr lang="id-ID" sz="900"/>
          </a:p>
        </p:txBody>
      </p:sp>
    </p:spTree>
    <p:extLst>
      <p:ext uri="{BB962C8B-B14F-4D97-AF65-F5344CB8AC3E}">
        <p14:creationId xmlns:p14="http://schemas.microsoft.com/office/powerpoint/2010/main" val="29040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1195-2470-3FDF-DE26-5D5854724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Implementasi </a:t>
            </a:r>
            <a:r>
              <a:rPr lang="id-ID" dirty="0" err="1"/>
              <a:t>Threaded</a:t>
            </a:r>
            <a:r>
              <a:rPr lang="id-ID" dirty="0"/>
              <a:t>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24E62-13CC-24AA-6B69-8FCDC1D90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b="1" dirty="0"/>
              <a:t>Tujuan: </a:t>
            </a:r>
            <a:endParaRPr lang="en-US" b="1" dirty="0"/>
          </a:p>
          <a:p>
            <a:pPr marL="0" indent="0">
              <a:buNone/>
            </a:pPr>
            <a:r>
              <a:rPr lang="id-ID" dirty="0"/>
              <a:t>Setiap klien yang terhubung ditangani oleh </a:t>
            </a:r>
            <a:r>
              <a:rPr lang="id-ID" dirty="0" err="1"/>
              <a:t>thread</a:t>
            </a:r>
            <a:r>
              <a:rPr lang="id-ID" dirty="0"/>
              <a:t> terpisah.</a:t>
            </a:r>
            <a:endParaRPr lang="en-US" dirty="0"/>
          </a:p>
          <a:p>
            <a:pPr marL="0" indent="0">
              <a:buNone/>
            </a:pPr>
            <a:r>
              <a:rPr lang="id-ID" dirty="0" err="1"/>
              <a:t>Thread</a:t>
            </a:r>
            <a:r>
              <a:rPr lang="id-ID" dirty="0"/>
              <a:t> baru dibuat untuk menangani setiap klien yang terhubung, sehingga beberapa klien dapat dilayani bersamaan.</a:t>
            </a:r>
          </a:p>
        </p:txBody>
      </p:sp>
    </p:spTree>
    <p:extLst>
      <p:ext uri="{BB962C8B-B14F-4D97-AF65-F5344CB8AC3E}">
        <p14:creationId xmlns:p14="http://schemas.microsoft.com/office/powerpoint/2010/main" val="348756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82158-FC09-E1D8-D009-DD56A7E5F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Pooling dalam Network Programming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A3DB0-D66D-1513-BC60-67EF37047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err="1"/>
              <a:t>Thread</a:t>
            </a:r>
            <a:r>
              <a:rPr lang="id-ID" dirty="0"/>
              <a:t> </a:t>
            </a:r>
            <a:r>
              <a:rPr lang="id-ID" dirty="0" err="1"/>
              <a:t>Pooling</a:t>
            </a:r>
            <a:r>
              <a:rPr lang="id-ID" dirty="0"/>
              <a:t>: </a:t>
            </a:r>
            <a:r>
              <a:rPr lang="id-ID" dirty="0" err="1"/>
              <a:t>Memanage</a:t>
            </a:r>
            <a:r>
              <a:rPr lang="id-ID" dirty="0"/>
              <a:t> sejumlah </a:t>
            </a:r>
            <a:r>
              <a:rPr lang="id-ID" dirty="0" err="1"/>
              <a:t>thread</a:t>
            </a:r>
            <a:r>
              <a:rPr lang="id-ID" dirty="0"/>
              <a:t> terbatas untuk menghindari beban sistem yang berlebihan.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Kelas </a:t>
            </a:r>
            <a:r>
              <a:rPr lang="id-ID" dirty="0" err="1"/>
              <a:t>ExecutorService</a:t>
            </a:r>
            <a:r>
              <a:rPr lang="id-ID" dirty="0"/>
              <a:t>: Mengelola </a:t>
            </a:r>
            <a:r>
              <a:rPr lang="id-ID" dirty="0" err="1"/>
              <a:t>pool</a:t>
            </a:r>
            <a:r>
              <a:rPr lang="id-ID" dirty="0"/>
              <a:t> </a:t>
            </a:r>
            <a:r>
              <a:rPr lang="id-ID" dirty="0" err="1"/>
              <a:t>thread</a:t>
            </a:r>
            <a:r>
              <a:rPr lang="id-ID" dirty="0"/>
              <a:t> secara asinkron.</a:t>
            </a:r>
          </a:p>
        </p:txBody>
      </p:sp>
    </p:spTree>
    <p:extLst>
      <p:ext uri="{BB962C8B-B14F-4D97-AF65-F5344CB8AC3E}">
        <p14:creationId xmlns:p14="http://schemas.microsoft.com/office/powerpoint/2010/main" val="225638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9F810-7E99-2A92-5CAE-0E80E0651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- </a:t>
            </a:r>
            <a:r>
              <a:rPr lang="en-US" dirty="0" err="1"/>
              <a:t>Aplikasi</a:t>
            </a:r>
            <a:r>
              <a:rPr lang="en-US" dirty="0"/>
              <a:t> Chat Server Multithreaded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23666-BE2C-8271-0548-393DCC2AC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Deskripsi Kasus: Server yang dapat menerima pesan dari beberapa klien dan menyiarkannya.</a:t>
            </a:r>
            <a:endParaRPr lang="en-US" dirty="0"/>
          </a:p>
          <a:p>
            <a:pPr marL="0" indent="0">
              <a:buNone/>
            </a:pPr>
            <a:r>
              <a:rPr lang="id-ID" dirty="0" err="1"/>
              <a:t>Implementasi:Server</a:t>
            </a:r>
            <a:r>
              <a:rPr lang="id-ID" dirty="0"/>
              <a:t> dan setiap klien menggunakan </a:t>
            </a:r>
            <a:r>
              <a:rPr lang="id-ID" dirty="0" err="1"/>
              <a:t>thread</a:t>
            </a:r>
            <a:r>
              <a:rPr lang="id-ID" dirty="0"/>
              <a:t> terpisah.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Sinkronisasi diperlukan untuk mengelola daftar klien secara aman.</a:t>
            </a:r>
          </a:p>
        </p:txBody>
      </p:sp>
    </p:spTree>
    <p:extLst>
      <p:ext uri="{BB962C8B-B14F-4D97-AF65-F5344CB8AC3E}">
        <p14:creationId xmlns:p14="http://schemas.microsoft.com/office/powerpoint/2010/main" val="270432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47B01-6973-65DA-52BE-DF57C7F26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Komunikasi Antar-</a:t>
            </a:r>
            <a:r>
              <a:rPr lang="id-ID" dirty="0" err="1"/>
              <a:t>Thread</a:t>
            </a:r>
            <a:r>
              <a:rPr lang="id-ID" dirty="0"/>
              <a:t> dalam Network </a:t>
            </a:r>
            <a:r>
              <a:rPr lang="id-ID" dirty="0" err="1"/>
              <a:t>Programming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8431A-22AD-C196-015E-6882536BD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Teknik </a:t>
            </a:r>
            <a:r>
              <a:rPr lang="id-ID" dirty="0" err="1"/>
              <a:t>Umum:Shared</a:t>
            </a:r>
            <a:r>
              <a:rPr lang="id-ID" dirty="0"/>
              <a:t> </a:t>
            </a:r>
            <a:r>
              <a:rPr lang="id-ID" dirty="0" err="1"/>
              <a:t>Variables</a:t>
            </a:r>
            <a:r>
              <a:rPr lang="id-ID" dirty="0"/>
              <a:t>: Akses variabel bersama (memerlukan sinkronisasi).</a:t>
            </a:r>
            <a:endParaRPr lang="en-US" dirty="0"/>
          </a:p>
          <a:p>
            <a:pPr marL="0" indent="0">
              <a:buNone/>
            </a:pPr>
            <a:r>
              <a:rPr lang="id-ID" dirty="0" err="1"/>
              <a:t>Message</a:t>
            </a:r>
            <a:r>
              <a:rPr lang="id-ID" dirty="0"/>
              <a:t> </a:t>
            </a:r>
            <a:r>
              <a:rPr lang="id-ID" dirty="0" err="1"/>
              <a:t>Passing</a:t>
            </a:r>
            <a:r>
              <a:rPr lang="id-ID" dirty="0"/>
              <a:t>: Kirim pesan antar-</a:t>
            </a:r>
            <a:r>
              <a:rPr lang="id-ID" dirty="0" err="1"/>
              <a:t>thread</a:t>
            </a:r>
            <a:r>
              <a:rPr lang="id-ID" dirty="0"/>
              <a:t> menggunakan </a:t>
            </a:r>
            <a:r>
              <a:rPr lang="id-ID" dirty="0" err="1"/>
              <a:t>socket</a:t>
            </a:r>
            <a:r>
              <a:rPr lang="id-ID" dirty="0"/>
              <a:t> atau </a:t>
            </a:r>
            <a:r>
              <a:rPr lang="id-ID" dirty="0" err="1"/>
              <a:t>antrian</a:t>
            </a:r>
            <a:r>
              <a:rPr lang="id-ID" dirty="0"/>
              <a:t>.</a:t>
            </a:r>
            <a:endParaRPr lang="en-US" dirty="0"/>
          </a:p>
          <a:p>
            <a:pPr marL="0" indent="0">
              <a:buNone/>
            </a:pPr>
            <a:r>
              <a:rPr lang="id-ID" dirty="0" err="1"/>
              <a:t>Callback</a:t>
            </a:r>
            <a:r>
              <a:rPr lang="id-ID" dirty="0"/>
              <a:t> dan </a:t>
            </a:r>
            <a:r>
              <a:rPr lang="id-ID" dirty="0" err="1"/>
              <a:t>Synchronization</a:t>
            </a:r>
            <a:r>
              <a:rPr lang="id-ID" dirty="0"/>
              <a:t> </a:t>
            </a:r>
            <a:r>
              <a:rPr lang="id-ID" dirty="0" err="1"/>
              <a:t>Primitives</a:t>
            </a:r>
            <a:r>
              <a:rPr lang="id-ID" dirty="0"/>
              <a:t>: Fungsi atau alat sinkronisasi untuk menjaga akses ke data bersama.</a:t>
            </a:r>
          </a:p>
        </p:txBody>
      </p:sp>
    </p:spTree>
    <p:extLst>
      <p:ext uri="{BB962C8B-B14F-4D97-AF65-F5344CB8AC3E}">
        <p14:creationId xmlns:p14="http://schemas.microsoft.com/office/powerpoint/2010/main" val="40688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5B05C-788A-619B-0BED-6D846BF08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Studi Kasus - Program </a:t>
            </a:r>
            <a:r>
              <a:rPr lang="id-ID" dirty="0" err="1"/>
              <a:t>Client</a:t>
            </a:r>
            <a:r>
              <a:rPr lang="id-ID" dirty="0"/>
              <a:t>-Server dengan </a:t>
            </a:r>
            <a:r>
              <a:rPr lang="id-ID" dirty="0" err="1"/>
              <a:t>Message</a:t>
            </a:r>
            <a:r>
              <a:rPr lang="id-ID" dirty="0"/>
              <a:t> </a:t>
            </a:r>
            <a:r>
              <a:rPr lang="id-ID" dirty="0" err="1"/>
              <a:t>Passing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DAEAE-BA26-438D-A880-ABE539CA1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Contoh </a:t>
            </a:r>
            <a:r>
              <a:rPr lang="id-ID" dirty="0" err="1"/>
              <a:t>Implementasi:Thread</a:t>
            </a:r>
            <a:r>
              <a:rPr lang="id-ID" dirty="0"/>
              <a:t> server menerima pesan dari klien dan membalasnya.</a:t>
            </a:r>
            <a:endParaRPr lang="en-US" dirty="0"/>
          </a:p>
          <a:p>
            <a:pPr marL="0" indent="0">
              <a:buNone/>
            </a:pPr>
            <a:r>
              <a:rPr lang="id-ID" dirty="0"/>
              <a:t>Teknik </a:t>
            </a:r>
            <a:r>
              <a:rPr lang="id-ID" dirty="0" err="1"/>
              <a:t>message</a:t>
            </a:r>
            <a:r>
              <a:rPr lang="id-ID" dirty="0"/>
              <a:t> </a:t>
            </a:r>
            <a:r>
              <a:rPr lang="id-ID" dirty="0" err="1"/>
              <a:t>passing</a:t>
            </a:r>
            <a:r>
              <a:rPr lang="id-ID" dirty="0"/>
              <a:t> memastikan komunikasi antar-</a:t>
            </a:r>
            <a:r>
              <a:rPr lang="id-ID" dirty="0" err="1"/>
              <a:t>thread</a:t>
            </a:r>
            <a:r>
              <a:rPr lang="id-ID" dirty="0"/>
              <a:t> secara efisien.</a:t>
            </a:r>
          </a:p>
        </p:txBody>
      </p:sp>
    </p:spTree>
    <p:extLst>
      <p:ext uri="{BB962C8B-B14F-4D97-AF65-F5344CB8AC3E}">
        <p14:creationId xmlns:p14="http://schemas.microsoft.com/office/powerpoint/2010/main" val="206690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5E041-15CF-CD8D-255D-D8BF89810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Kesimpulan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7839D-ECFA-10BC-343E-90AE155F0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b="1" dirty="0"/>
              <a:t>Kelebihan </a:t>
            </a:r>
            <a:r>
              <a:rPr lang="id-ID" b="1" dirty="0" err="1"/>
              <a:t>Thread</a:t>
            </a:r>
            <a:r>
              <a:rPr lang="id-ID" b="1" dirty="0"/>
              <a:t> </a:t>
            </a:r>
            <a:r>
              <a:rPr lang="id-ID" b="1" dirty="0" err="1"/>
              <a:t>Programming</a:t>
            </a:r>
            <a:r>
              <a:rPr lang="id-ID" b="1" dirty="0"/>
              <a:t> dalam Network </a:t>
            </a:r>
            <a:r>
              <a:rPr lang="id-ID" b="1" dirty="0" err="1"/>
              <a:t>Programming</a:t>
            </a:r>
            <a:r>
              <a:rPr lang="id-ID" b="1" dirty="0"/>
              <a:t>:</a:t>
            </a:r>
            <a:endParaRPr lang="en-US" b="1" dirty="0"/>
          </a:p>
          <a:p>
            <a:pPr lvl="1"/>
            <a:r>
              <a:rPr lang="id-ID" dirty="0"/>
              <a:t>Meningkatkan </a:t>
            </a:r>
            <a:r>
              <a:rPr lang="id-ID" dirty="0" err="1"/>
              <a:t>skalabilitas</a:t>
            </a:r>
            <a:r>
              <a:rPr lang="id-ID" dirty="0"/>
              <a:t> dan </a:t>
            </a:r>
            <a:r>
              <a:rPr lang="id-ID" dirty="0" err="1"/>
              <a:t>responsivitas</a:t>
            </a:r>
            <a:r>
              <a:rPr lang="id-ID" dirty="0"/>
              <a:t> server.</a:t>
            </a:r>
            <a:endParaRPr lang="en-US" dirty="0"/>
          </a:p>
          <a:p>
            <a:pPr lvl="1"/>
            <a:r>
              <a:rPr lang="id-ID" dirty="0"/>
              <a:t>Mengoptimalkan penggunaan CPU.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id-ID" b="1" dirty="0"/>
              <a:t>Tantangan:</a:t>
            </a:r>
            <a:endParaRPr lang="en-US" b="1" dirty="0"/>
          </a:p>
          <a:p>
            <a:pPr lvl="1"/>
            <a:r>
              <a:rPr lang="id-ID" dirty="0"/>
              <a:t>Kompleksitas dalam sinkronisasi antar-</a:t>
            </a:r>
            <a:r>
              <a:rPr lang="id-ID" dirty="0" err="1"/>
              <a:t>thread</a:t>
            </a:r>
            <a:r>
              <a:rPr lang="id-ID" dirty="0"/>
              <a:t>.</a:t>
            </a:r>
            <a:endParaRPr lang="en-US" dirty="0"/>
          </a:p>
          <a:p>
            <a:pPr lvl="1"/>
            <a:r>
              <a:rPr lang="id-ID" dirty="0"/>
              <a:t>Risiko </a:t>
            </a:r>
            <a:r>
              <a:rPr lang="id-ID" dirty="0" err="1"/>
              <a:t>deadlock</a:t>
            </a:r>
            <a:r>
              <a:rPr lang="id-ID" dirty="0"/>
              <a:t> dan </a:t>
            </a:r>
            <a:r>
              <a:rPr lang="id-ID" dirty="0" err="1"/>
              <a:t>race</a:t>
            </a:r>
            <a:r>
              <a:rPr lang="id-ID" dirty="0"/>
              <a:t> </a:t>
            </a:r>
            <a:r>
              <a:rPr lang="id-ID" dirty="0" err="1"/>
              <a:t>condition</a:t>
            </a:r>
            <a:r>
              <a:rPr lang="id-ID" dirty="0"/>
              <a:t> yang harus dihindari.</a:t>
            </a:r>
          </a:p>
        </p:txBody>
      </p:sp>
    </p:spTree>
    <p:extLst>
      <p:ext uri="{BB962C8B-B14F-4D97-AF65-F5344CB8AC3E}">
        <p14:creationId xmlns:p14="http://schemas.microsoft.com/office/powerpoint/2010/main" val="327391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stra Akademis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50521013_TF03431380_Win32" id="{540057E4-2DA6-4856-98C9-ADA267306F80}" vid="{3B06CD2B-0937-4149-9F6D-A35AB88E50CF}"/>
    </a:ext>
  </a:extLst>
</a:theme>
</file>

<file path=ppt/theme/theme2.xml><?xml version="1.0" encoding="utf-8"?>
<a:theme xmlns:a="http://schemas.openxmlformats.org/drawingml/2006/main" name="Tema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d94c6d0-5937-4700-9ecc-54e9e25a94b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2D02AD2AD9944A8FD559CFE035D6FD" ma:contentTypeVersion="13" ma:contentTypeDescription="Create a new document." ma:contentTypeScope="" ma:versionID="6fe512b1b4266fb7cedfc88094045abc">
  <xsd:schema xmlns:xsd="http://www.w3.org/2001/XMLSchema" xmlns:xs="http://www.w3.org/2001/XMLSchema" xmlns:p="http://schemas.microsoft.com/office/2006/metadata/properties" xmlns:ns3="6d94c6d0-5937-4700-9ecc-54e9e25a94be" xmlns:ns4="acfaa5f7-5b86-4984-bf5b-e8014a4183f4" targetNamespace="http://schemas.microsoft.com/office/2006/metadata/properties" ma:root="true" ma:fieldsID="f78a508fee3699faf512fa0cfbbf7eb3" ns3:_="" ns4:_="">
    <xsd:import namespace="6d94c6d0-5937-4700-9ecc-54e9e25a94be"/>
    <xsd:import namespace="acfaa5f7-5b86-4984-bf5b-e8014a4183f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94c6d0-5937-4700-9ecc-54e9e25a94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faa5f7-5b86-4984-bf5b-e8014a4183f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purl.org/dc/dcmitype/"/>
    <ds:schemaRef ds:uri="http://schemas.microsoft.com/office/2006/documentManagement/types"/>
    <ds:schemaRef ds:uri="acfaa5f7-5b86-4984-bf5b-e8014a4183f4"/>
    <ds:schemaRef ds:uri="6d94c6d0-5937-4700-9ecc-54e9e25a94b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D19C0FF3-86A0-4FE6-9552-E875CEBE42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5956AA-986E-4000-915B-2C7F981D59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94c6d0-5937-4700-9ecc-54e9e25a94be"/>
    <ds:schemaRef ds:uri="acfaa5f7-5b86-4984-bf5b-e8014a4183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Presentasi akademik, garis halus, dan desain pita (layar lebar) </Template>
  <TotalTime>4901</TotalTime>
  <Words>349</Words>
  <Application>Microsoft Office PowerPoint</Application>
  <PresentationFormat>Widescreen</PresentationFormat>
  <Paragraphs>44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Euphemia</vt:lpstr>
      <vt:lpstr>Plantagenet Cherokee</vt:lpstr>
      <vt:lpstr>Wingdings</vt:lpstr>
      <vt:lpstr>Sastra Akademis 16X9</vt:lpstr>
      <vt:lpstr>Thread Programming</vt:lpstr>
      <vt:lpstr>Pengenalan Thread Programming dan Network Programming</vt:lpstr>
      <vt:lpstr>Konsep Dasar Sockets di Java</vt:lpstr>
      <vt:lpstr>Implementasi Threaded Server</vt:lpstr>
      <vt:lpstr>Thread Pooling dalam Network Programming</vt:lpstr>
      <vt:lpstr>Studi Kasus - Aplikasi Chat Server Multithreaded</vt:lpstr>
      <vt:lpstr>Komunikasi Antar-Thread dalam Network Programming</vt:lpstr>
      <vt:lpstr>Studi Kasus - Program Client-Server dengan Message Passing</vt:lpstr>
      <vt:lpstr>Kesimpulan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PATAH HERWANTO, S.T., M.KOM</dc:creator>
  <cp:lastModifiedBy>PATAH HERWANTO, S.T., M.KOM</cp:lastModifiedBy>
  <cp:revision>1</cp:revision>
  <dcterms:created xsi:type="dcterms:W3CDTF">2024-11-12T04:45:04Z</dcterms:created>
  <dcterms:modified xsi:type="dcterms:W3CDTF">2024-11-19T09:52:50Z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0x010100072D02AD2AD9944A8FD559CFE035D6FD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