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9" Type="http://schemas.openxmlformats.org/officeDocument/2006/relationships/viewProps" Target="viewProps.xml" /><Relationship Id="rId6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1" Type="http://schemas.openxmlformats.org/officeDocument/2006/relationships/tableStyles" Target="tableStyles.xml" /><Relationship Id="rId7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pheymanss/chronicle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heymanss.github.io/chronicle-demos/report_columns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chronicle</a:t>
            </a:r>
            <a:r>
              <a:rPr/>
              <a:t> </a:t>
            </a:r>
            <a:r>
              <a:rPr/>
              <a:t>Showcase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Philippe</a:t>
            </a:r>
            <a:r>
              <a:rPr/>
              <a:t> </a:t>
            </a:r>
            <a:r>
              <a:rPr/>
              <a:t>Heymans</a:t>
            </a:r>
            <a:r>
              <a:rPr/>
              <a:t> </a:t>
            </a:r>
            <a:r>
              <a:rPr/>
              <a:t>Smith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Horizontally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chronicle::add_boxplot()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Simple box plot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plot by groups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plot with jitter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chronicle::add_code()</a:t>
            </a:r>
          </a:p>
          <a:p>
            <a:pPr lvl="0" marL="0" indent="0">
              <a:buNone/>
            </a:pPr>
            <a:r>
              <a:rPr/>
              <a:t>This is an empty canvas for you to include any code you want.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This is some code: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data.table</a:t>
            </a:r>
            <a:r>
              <a:rPr>
                <a:latin typeface="Courier"/>
              </a:rPr>
              <a:t>(iris)[, .N, Species]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It can also be evaluated!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(data.table)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data.table</a:t>
            </a:r>
            <a:r>
              <a:rPr>
                <a:latin typeface="Courier"/>
              </a:rPr>
              <a:t>(iris)[, .N, Species]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Species  N
## 1:     setosa 50
## 2: versicolor 50
## 3:  virginica 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chronicle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looks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showcase of the outputs possible with the {chronicle} R package. For a complete how-to, please refer to the package’s </a:t>
            </a:r>
            <a:r>
              <a:rPr>
                <a:hlinkClick r:id="rId2"/>
              </a:rPr>
              <a:t>github page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Densities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chronicle::add_density()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Basic density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Density by 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Faceted densities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dygraphs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chronicle::add_dygraph()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Simple dygraph (in static outputs it will be replaced by line plots)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Dygraph by groups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chronicle::add_barplot()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Simple bar plot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chronicle::add_histogram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Basic histogram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Faceted histogram by groups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chronicle::add_lineplot()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Simple line plot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Line plot with trend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Line plot with linear trend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Faceted line plot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Rain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chronicle::add_raincloud()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Simple rain cloud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Rain cloud by group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Larger denisty kernel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No boxplot, just the median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Bars broken by other group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With the mean instead of the boxplot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chronicle::add_scatterplot()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Simple scatter plot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Scatter plot with groups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Faceted scatter plot with trend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chronicle::add_table()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kable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DT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latin typeface="Courier"/>
              </a:rPr>
              <a:t>chronicle::add_violin()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Simple violin plot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Violin plot by group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Big</a:t>
            </a:r>
            <a:r>
              <a:rPr/>
              <a:t> </a:t>
            </a:r>
            <a:r>
              <a:rPr/>
              <a:t>Bonus!</a:t>
            </a:r>
            <a:r>
              <a:rPr/>
              <a:t> </a:t>
            </a:r>
            <a:r>
              <a:rPr/>
              <a:t>report_columns()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chronicle also includes a function called report_columns(), that will create an entire chronicle report for a single dataset. It includes a comprehensive summary of the data through the skimr::skim() function, along with one plot for each column present in the data: bar plots for categorical variables and rain cloud plots for numerical variables. This gives you an immediate view of a dataset with a single line of code!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report_columns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dt =</a:t>
            </a:r>
            <a:r>
              <a:rPr>
                <a:latin typeface="Courier"/>
              </a:rPr>
              <a:t> palmerpenguins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penguins,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by_column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'species'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you can see the example of this output </a:t>
            </a:r>
            <a:r>
              <a:rPr>
                <a:hlinkClick r:id="rId2"/>
              </a:rPr>
              <a:t>here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sessionInfo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sessionInfo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R version 4.0.3 (2020-10-10)
## Platform: x86_64-w64-mingw32/x64 (64-bit)
## Running under: Windows 10 x64 (build 19042)
## 
## Matrix products: default
## 
## locale:
## [1] LC_COLLATE=English_United States.1252  LC_CTYPE=English_United States.1252    LC_MONETARY=English_United States.1252
## [4] LC_NUMERIC=C                           LC_TIME=English_United States.1252    
## 
## attached base packages:
## [1] stats     graphics  grDevices utils     datasets  methods   base     
## 
## other attached packages:
## [1] stringr_1.4.0     chronicle_0.2.5   data.table_1.13.6 magrittr_2.0.1    rlang_0.4.10     
## 
## loaded via a namespace (and not attached):
##  [1] tufte_0.9           lattice_0.20-41     tidyr_1.1.2         ps_1.5.0            zoo_1.8-8           digest_0.6.27      
##  [7] R6_2.5.0            evaluate_0.14       httr_1.4.2          xaringan_0.19       ggplot2_3.3.3       highr_0.8          
## [13] pillar_1.4.7        tictoc_1.0          lazyeval_0.2.2      rstudioapi_0.13     callr_3.5.1         Matrix_1.2-18      
## [19] DT_0.17             rmarkdown_2.6       labeling_0.4.2      splines_4.0.3       webshot_0.5.2       flexdashboard_0.5.2
## [25] rolldown_0.1        readr_1.4.0         htmlwidgets_1.5.3   munsell_0.5.0       tinytex_0.28        compiler_4.0.3     
## [31] xfun_0.20           pkgconfig_2.0.3     mgcv_1.8-33         htmltools_0.5.0     tidyselect_1.1.0    tibble_3.0.4       
## [37] gridExtra_2.3       bookdown_0.21       viridisLite_0.3.0   crayon_1.3.4        dplyr_1.0.2         withr_2.3.0        
## [43] grid_4.0.3          nlme_3.1-151        jsonlite_1.7.2      gtable_0.3.0        lifecycle_0.2.0     scales_1.1.1       
## [49] rmdformats_1.0.1    stringi_1.5.3       farver_2.0.3        viridis_0.5.1       dygraphs_1.1.1.6    ellipsis_0.3.1     
## [55] xts_0.12.1          generics_0.1.0      vctrs_0.3.6         tools_4.0.3         glue_1.4.2          purrr_0.3.4        
## [61] hms_0.5.3           crosstalk_1.1.0.1   prettydoc_0.4.1     processx_3.4.5      yaml_2.2.1          colorspace_2.0-0   
## [67] plotly_4.9.3        knitr_1.31          pagedown_0.13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Bars sorted by value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pheym/Documents/chronicle-demos/outputs/output_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4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Bars sorted by value and broken by another column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chronicle Showcase</dc:title>
  <dc:creator>Philippe Heymans Smith</dc:creator>
  <cp:keywords/>
  <dcterms:created xsi:type="dcterms:W3CDTF">2021-03-04T04:45:24Z</dcterms:created>
  <dcterms:modified xsi:type="dcterms:W3CDTF">2021-03-04T04:45:24Z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2021-03-03</vt:lpwstr>
  </property>
  <property fmtid="{D5CDD505-2E9C-101B-9397-08002B2CF9AE}" pid="3" name="output">
    <vt:lpwstr>powerpoint_presentation</vt:lpwstr>
  </property>
</Properties>
</file>