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3B19-06C2-49FE-A622-49B86F70A88B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402D-51F0-437A-A107-015CFB091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16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3B19-06C2-49FE-A622-49B86F70A88B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402D-51F0-437A-A107-015CFB091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14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3B19-06C2-49FE-A622-49B86F70A88B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402D-51F0-437A-A107-015CFB091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35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3B19-06C2-49FE-A622-49B86F70A88B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402D-51F0-437A-A107-015CFB091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66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3B19-06C2-49FE-A622-49B86F70A88B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402D-51F0-437A-A107-015CFB091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6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3B19-06C2-49FE-A622-49B86F70A88B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402D-51F0-437A-A107-015CFB091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47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3B19-06C2-49FE-A622-49B86F70A88B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402D-51F0-437A-A107-015CFB091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53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3B19-06C2-49FE-A622-49B86F70A88B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402D-51F0-437A-A107-015CFB091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50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3B19-06C2-49FE-A622-49B86F70A88B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402D-51F0-437A-A107-015CFB091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62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3B19-06C2-49FE-A622-49B86F70A88B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402D-51F0-437A-A107-015CFB091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85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3B19-06C2-49FE-A622-49B86F70A88B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402D-51F0-437A-A107-015CFB091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99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3B19-06C2-49FE-A622-49B86F70A88B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0402D-51F0-437A-A107-015CFB091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21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889317" y="548680"/>
            <a:ext cx="1512168" cy="1872208"/>
          </a:xfrm>
          <a:prstGeom prst="foldedCorner">
            <a:avLst>
              <a:gd name="adj" fmla="val 40646"/>
            </a:avLst>
          </a:prstGeom>
          <a:solidFill>
            <a:srgbClr val="FFFF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rtlCol="0" anchor="ctr"/>
          <a:lstStyle/>
          <a:p>
            <a:pPr algn="ctr">
              <a:lnSpc>
                <a:spcPct val="80000"/>
              </a:lnSpc>
            </a:pPr>
            <a:endParaRPr lang="de-DE" sz="4800" b="1" dirty="0" smtClean="0">
              <a:solidFill>
                <a:schemeClr val="tx2"/>
              </a:solidFill>
              <a:latin typeface="Segoe Script" panose="030B0504020000000003" pitchFamily="66" charset="0"/>
            </a:endParaRPr>
          </a:p>
          <a:p>
            <a:pPr algn="ctr">
              <a:lnSpc>
                <a:spcPct val="80000"/>
              </a:lnSpc>
            </a:pPr>
            <a:r>
              <a:rPr lang="de-DE" sz="4800" b="1" dirty="0" smtClean="0">
                <a:solidFill>
                  <a:schemeClr val="tx2"/>
                </a:solidFill>
                <a:latin typeface="Segoe Script" panose="030B0504020000000003" pitchFamily="66" charset="0"/>
              </a:rPr>
              <a:t>Fon</a:t>
            </a:r>
            <a:endParaRPr lang="de-DE" sz="4800" b="1" dirty="0">
              <a:solidFill>
                <a:schemeClr val="tx2"/>
              </a:solidFill>
              <a:latin typeface="Segoe Script" panose="030B0504020000000003" pitchFamily="66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81125" y="1062261"/>
            <a:ext cx="1366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solidFill>
                  <a:schemeClr val="tx2"/>
                </a:solidFill>
                <a:latin typeface="Segoe Script" panose="030B0504020000000003" pitchFamily="66" charset="0"/>
              </a:rPr>
              <a:t>Fon</a:t>
            </a:r>
            <a:endParaRPr lang="de-DE" sz="4800" b="1" dirty="0" smtClean="0">
              <a:solidFill>
                <a:schemeClr val="tx2"/>
              </a:solidFill>
              <a:latin typeface="Segoe Script" panose="030B0504020000000003" pitchFamily="66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81125" y="1085835"/>
            <a:ext cx="1366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solidFill>
                  <a:schemeClr val="tx2"/>
                </a:solidFill>
                <a:latin typeface="Segoe Script" panose="030B0504020000000003" pitchFamily="66" charset="0"/>
              </a:rPr>
              <a:t>Fon</a:t>
            </a:r>
            <a:endParaRPr lang="de-DE" sz="4800" b="1" dirty="0" smtClean="0">
              <a:solidFill>
                <a:schemeClr val="tx2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6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889317" y="548680"/>
            <a:ext cx="1512168" cy="1872208"/>
          </a:xfrm>
          <a:prstGeom prst="foldedCorner">
            <a:avLst>
              <a:gd name="adj" fmla="val 40646"/>
            </a:avLst>
          </a:prstGeom>
          <a:solidFill>
            <a:srgbClr val="FFFF80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rtlCol="0" anchor="ctr"/>
          <a:lstStyle/>
          <a:p>
            <a:pPr algn="just">
              <a:lnSpc>
                <a:spcPct val="80000"/>
              </a:lnSpc>
            </a:pPr>
            <a:r>
              <a:rPr lang="de-DE" sz="4800" b="1" dirty="0" smtClean="0">
                <a:solidFill>
                  <a:schemeClr val="tx2"/>
                </a:solidFill>
              </a:rPr>
              <a:t>F</a:t>
            </a:r>
            <a:r>
              <a:rPr lang="de-DE" sz="3000" b="1" dirty="0" smtClean="0">
                <a:solidFill>
                  <a:schemeClr val="tx2"/>
                </a:solidFill>
              </a:rPr>
              <a:t> </a:t>
            </a:r>
            <a:r>
              <a:rPr lang="de-DE" sz="4800" b="1" dirty="0" smtClean="0">
                <a:solidFill>
                  <a:schemeClr val="tx2"/>
                </a:solidFill>
              </a:rPr>
              <a:t>O</a:t>
            </a:r>
            <a:r>
              <a:rPr lang="de-DE" sz="3000" b="1" dirty="0" smtClean="0">
                <a:solidFill>
                  <a:schemeClr val="tx2"/>
                </a:solidFill>
              </a:rPr>
              <a:t> </a:t>
            </a:r>
            <a:r>
              <a:rPr lang="de-DE" sz="4800" b="1" dirty="0" smtClean="0">
                <a:solidFill>
                  <a:schemeClr val="tx2"/>
                </a:solidFill>
              </a:rPr>
              <a:t>N</a:t>
            </a:r>
            <a:br>
              <a:rPr lang="de-DE" sz="4800" b="1" dirty="0" smtClean="0">
                <a:solidFill>
                  <a:schemeClr val="tx2"/>
                </a:solidFill>
              </a:rPr>
            </a:br>
            <a:r>
              <a:rPr lang="de-DE" sz="4800" b="1" dirty="0" smtClean="0">
                <a:solidFill>
                  <a:schemeClr val="tx2"/>
                </a:solidFill>
              </a:rPr>
              <a:t>OTES</a:t>
            </a:r>
            <a:endParaRPr lang="de-DE" sz="4800" b="1" dirty="0">
              <a:solidFill>
                <a:schemeClr val="tx2"/>
              </a:solidFill>
            </a:endParaRPr>
          </a:p>
        </p:txBody>
      </p:sp>
      <p:sp>
        <p:nvSpPr>
          <p:cNvPr id="5" name="Gefaltete Ecke 4"/>
          <p:cNvSpPr/>
          <p:nvPr/>
        </p:nvSpPr>
        <p:spPr>
          <a:xfrm>
            <a:off x="3697629" y="582155"/>
            <a:ext cx="1512168" cy="1872208"/>
          </a:xfrm>
          <a:prstGeom prst="foldedCorner">
            <a:avLst>
              <a:gd name="adj" fmla="val 40646"/>
            </a:avLst>
          </a:prstGeom>
          <a:solidFill>
            <a:srgbClr val="FFFF80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rtlCol="0" anchor="ctr"/>
          <a:lstStyle/>
          <a:p>
            <a:pPr algn="just">
              <a:lnSpc>
                <a:spcPct val="80000"/>
              </a:lnSpc>
            </a:pPr>
            <a:r>
              <a:rPr lang="de-DE" sz="4800" b="1" dirty="0" smtClean="0">
                <a:solidFill>
                  <a:schemeClr val="tx2"/>
                </a:solidFill>
              </a:rPr>
              <a:t>FONO</a:t>
            </a:r>
            <a:br>
              <a:rPr lang="de-DE" sz="4800" b="1" dirty="0" smtClean="0">
                <a:solidFill>
                  <a:schemeClr val="tx2"/>
                </a:solidFill>
              </a:rPr>
            </a:br>
            <a:r>
              <a:rPr lang="de-DE" sz="4800" b="1" dirty="0" smtClean="0">
                <a:solidFill>
                  <a:schemeClr val="tx2"/>
                </a:solidFill>
              </a:rPr>
              <a:t>TES</a:t>
            </a:r>
            <a:endParaRPr lang="de-DE" sz="4800" b="1" dirty="0">
              <a:solidFill>
                <a:schemeClr val="tx2"/>
              </a:solidFill>
            </a:endParaRPr>
          </a:p>
        </p:txBody>
      </p:sp>
      <p:sp>
        <p:nvSpPr>
          <p:cNvPr id="6" name="Gefaltete Ecke 5"/>
          <p:cNvSpPr/>
          <p:nvPr/>
        </p:nvSpPr>
        <p:spPr>
          <a:xfrm>
            <a:off x="133233" y="2924944"/>
            <a:ext cx="1512168" cy="1872208"/>
          </a:xfrm>
          <a:prstGeom prst="foldedCorner">
            <a:avLst>
              <a:gd name="adj" fmla="val 40646"/>
            </a:avLst>
          </a:prstGeom>
          <a:solidFill>
            <a:srgbClr val="FFFF80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rtlCol="0" anchor="ctr"/>
          <a:lstStyle/>
          <a:p>
            <a:pPr algn="just">
              <a:lnSpc>
                <a:spcPct val="80000"/>
              </a:lnSpc>
            </a:pPr>
            <a:endParaRPr lang="de-DE" sz="4800" b="1" dirty="0">
              <a:solidFill>
                <a:schemeClr val="tx2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 rot="18490219">
            <a:off x="-79710" y="3486491"/>
            <a:ext cx="18918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tx2"/>
                </a:solidFill>
                <a:latin typeface="Freestyle Script" panose="030804020302050B0404" pitchFamily="66" charset="0"/>
              </a:rPr>
              <a:t>FONOTES</a:t>
            </a:r>
            <a:endParaRPr lang="de-DE" sz="4400" b="1" dirty="0">
              <a:solidFill>
                <a:schemeClr val="tx2"/>
              </a:solidFill>
              <a:latin typeface="Freestyle Script" panose="030804020302050B0404" pitchFamily="66" charset="0"/>
            </a:endParaRPr>
          </a:p>
        </p:txBody>
      </p:sp>
      <p:sp>
        <p:nvSpPr>
          <p:cNvPr id="8" name="Gefaltete Ecke 7"/>
          <p:cNvSpPr/>
          <p:nvPr/>
        </p:nvSpPr>
        <p:spPr>
          <a:xfrm>
            <a:off x="2546671" y="2980432"/>
            <a:ext cx="1512168" cy="1872208"/>
          </a:xfrm>
          <a:prstGeom prst="foldedCorner">
            <a:avLst>
              <a:gd name="adj" fmla="val 40646"/>
            </a:avLst>
          </a:prstGeom>
          <a:solidFill>
            <a:srgbClr val="FFFF80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rtlCol="0" anchor="ctr"/>
          <a:lstStyle/>
          <a:p>
            <a:pPr algn="just">
              <a:lnSpc>
                <a:spcPct val="80000"/>
              </a:lnSpc>
            </a:pPr>
            <a:endParaRPr lang="de-DE" sz="4800" b="1" dirty="0">
              <a:solidFill>
                <a:schemeClr val="tx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 rot="18490219">
            <a:off x="2273615" y="3665088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2"/>
                </a:solidFill>
                <a:latin typeface="Segoe Script" panose="030B0504020000000003" pitchFamily="66" charset="0"/>
              </a:rPr>
              <a:t>FONOTES</a:t>
            </a:r>
            <a:endParaRPr lang="de-DE" sz="2800" b="1" dirty="0">
              <a:solidFill>
                <a:schemeClr val="tx2"/>
              </a:solidFill>
              <a:latin typeface="Segoe Script" panose="030B0504020000000003" pitchFamily="66" charset="0"/>
            </a:endParaRPr>
          </a:p>
        </p:txBody>
      </p:sp>
      <p:sp>
        <p:nvSpPr>
          <p:cNvPr id="10" name="Gefaltete Ecke 9"/>
          <p:cNvSpPr/>
          <p:nvPr/>
        </p:nvSpPr>
        <p:spPr>
          <a:xfrm>
            <a:off x="5311037" y="3140968"/>
            <a:ext cx="1512168" cy="1872208"/>
          </a:xfrm>
          <a:prstGeom prst="foldedCorner">
            <a:avLst>
              <a:gd name="adj" fmla="val 40646"/>
            </a:avLst>
          </a:prstGeom>
          <a:solidFill>
            <a:srgbClr val="FFFF80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rtlCol="0" anchor="ctr"/>
          <a:lstStyle/>
          <a:p>
            <a:pPr algn="just">
              <a:lnSpc>
                <a:spcPct val="80000"/>
              </a:lnSpc>
            </a:pPr>
            <a:endParaRPr lang="de-DE" sz="4800" b="1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311037" y="3296567"/>
            <a:ext cx="9252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2"/>
                </a:solidFill>
                <a:latin typeface="Segoe Script" panose="030B0504020000000003" pitchFamily="66" charset="0"/>
              </a:rPr>
              <a:t>FO</a:t>
            </a:r>
          </a:p>
          <a:p>
            <a:r>
              <a:rPr lang="de-DE" sz="2800" b="1" dirty="0" smtClean="0">
                <a:solidFill>
                  <a:schemeClr val="tx2"/>
                </a:solidFill>
                <a:latin typeface="Segoe Script" panose="030B0504020000000003" pitchFamily="66" charset="0"/>
              </a:rPr>
              <a:t>NO</a:t>
            </a:r>
          </a:p>
          <a:p>
            <a:r>
              <a:rPr lang="de-DE" sz="2800" b="1" dirty="0" smtClean="0">
                <a:solidFill>
                  <a:schemeClr val="tx2"/>
                </a:solidFill>
                <a:latin typeface="Segoe Script" panose="030B0504020000000003" pitchFamily="66" charset="0"/>
              </a:rPr>
              <a:t>TES</a:t>
            </a:r>
            <a:endParaRPr lang="de-DE" sz="2800" b="1" dirty="0">
              <a:solidFill>
                <a:schemeClr val="tx2"/>
              </a:solidFill>
              <a:latin typeface="Segoe Script" panose="030B0504020000000003" pitchFamily="66" charset="0"/>
            </a:endParaRPr>
          </a:p>
        </p:txBody>
      </p:sp>
      <p:sp>
        <p:nvSpPr>
          <p:cNvPr id="12" name="Gefaltete Ecke 11"/>
          <p:cNvSpPr/>
          <p:nvPr/>
        </p:nvSpPr>
        <p:spPr>
          <a:xfrm>
            <a:off x="6444208" y="582155"/>
            <a:ext cx="1512168" cy="1872208"/>
          </a:xfrm>
          <a:prstGeom prst="foldedCorner">
            <a:avLst>
              <a:gd name="adj" fmla="val 40646"/>
            </a:avLst>
          </a:prstGeom>
          <a:solidFill>
            <a:srgbClr val="FFFF80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rtlCol="0" anchor="ctr"/>
          <a:lstStyle/>
          <a:p>
            <a:pPr algn="just">
              <a:lnSpc>
                <a:spcPct val="80000"/>
              </a:lnSpc>
            </a:pPr>
            <a:endParaRPr lang="de-DE" sz="4800" b="1" dirty="0">
              <a:solidFill>
                <a:schemeClr val="tx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588224" y="702998"/>
            <a:ext cx="9012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 smtClean="0">
                <a:solidFill>
                  <a:schemeClr val="tx2"/>
                </a:solidFill>
                <a:latin typeface="Segoe Script" panose="030B0504020000000003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4973513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 Heyse</dc:creator>
  <cp:lastModifiedBy>Philip Heyse</cp:lastModifiedBy>
  <cp:revision>5</cp:revision>
  <dcterms:created xsi:type="dcterms:W3CDTF">2016-12-05T12:02:02Z</dcterms:created>
  <dcterms:modified xsi:type="dcterms:W3CDTF">2016-12-08T14:40:30Z</dcterms:modified>
</cp:coreProperties>
</file>