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3" r:id="rId6"/>
    <p:sldId id="264" r:id="rId7"/>
    <p:sldId id="265" r:id="rId8"/>
    <p:sldId id="266" r:id="rId9"/>
    <p:sldId id="267"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Franke" userId="5278cbeecc215388" providerId="LiveId" clId="{3459ADAB-0211-4E75-A2C5-CEB808199ABB}"/>
    <pc:docChg chg="undo custSel addSld delSld modSld">
      <pc:chgData name="Philipp Franke" userId="5278cbeecc215388" providerId="LiveId" clId="{3459ADAB-0211-4E75-A2C5-CEB808199ABB}" dt="2023-07-29T08:39:52.147" v="4338"/>
      <pc:docMkLst>
        <pc:docMk/>
      </pc:docMkLst>
      <pc:sldChg chg="modSp mod">
        <pc:chgData name="Philipp Franke" userId="5278cbeecc215388" providerId="LiveId" clId="{3459ADAB-0211-4E75-A2C5-CEB808199ABB}" dt="2023-07-29T07:50:08.740" v="3598" actId="20577"/>
        <pc:sldMkLst>
          <pc:docMk/>
          <pc:sldMk cId="2463535264" sldId="257"/>
        </pc:sldMkLst>
        <pc:spChg chg="mod">
          <ac:chgData name="Philipp Franke" userId="5278cbeecc215388" providerId="LiveId" clId="{3459ADAB-0211-4E75-A2C5-CEB808199ABB}" dt="2023-07-29T07:50:08.740" v="3598" actId="20577"/>
          <ac:spMkLst>
            <pc:docMk/>
            <pc:sldMk cId="2463535264" sldId="257"/>
            <ac:spMk id="3" creationId="{6BE65CDE-4436-574B-089F-6A108670D10B}"/>
          </ac:spMkLst>
        </pc:spChg>
      </pc:sldChg>
      <pc:sldChg chg="modSp mod">
        <pc:chgData name="Philipp Franke" userId="5278cbeecc215388" providerId="LiveId" clId="{3459ADAB-0211-4E75-A2C5-CEB808199ABB}" dt="2023-07-29T07:52:09.976" v="3654" actId="20577"/>
        <pc:sldMkLst>
          <pc:docMk/>
          <pc:sldMk cId="3067220591" sldId="258"/>
        </pc:sldMkLst>
        <pc:spChg chg="mod">
          <ac:chgData name="Philipp Franke" userId="5278cbeecc215388" providerId="LiveId" clId="{3459ADAB-0211-4E75-A2C5-CEB808199ABB}" dt="2023-07-29T07:52:09.976" v="3654" actId="20577"/>
          <ac:spMkLst>
            <pc:docMk/>
            <pc:sldMk cId="3067220591" sldId="258"/>
            <ac:spMk id="3" creationId="{68AF02D8-EA8F-A43F-2FE1-FFD5E926BBB3}"/>
          </ac:spMkLst>
        </pc:spChg>
      </pc:sldChg>
      <pc:sldChg chg="del">
        <pc:chgData name="Philipp Franke" userId="5278cbeecc215388" providerId="LiveId" clId="{3459ADAB-0211-4E75-A2C5-CEB808199ABB}" dt="2023-07-29T07:48:10.987" v="3353" actId="47"/>
        <pc:sldMkLst>
          <pc:docMk/>
          <pc:sldMk cId="27715777" sldId="259"/>
        </pc:sldMkLst>
      </pc:sldChg>
      <pc:sldChg chg="del">
        <pc:chgData name="Philipp Franke" userId="5278cbeecc215388" providerId="LiveId" clId="{3459ADAB-0211-4E75-A2C5-CEB808199ABB}" dt="2023-07-29T07:48:03.636" v="3352" actId="47"/>
        <pc:sldMkLst>
          <pc:docMk/>
          <pc:sldMk cId="2522108670" sldId="260"/>
        </pc:sldMkLst>
      </pc:sldChg>
      <pc:sldChg chg="del">
        <pc:chgData name="Philipp Franke" userId="5278cbeecc215388" providerId="LiveId" clId="{3459ADAB-0211-4E75-A2C5-CEB808199ABB}" dt="2023-07-29T07:48:12.377" v="3354" actId="47"/>
        <pc:sldMkLst>
          <pc:docMk/>
          <pc:sldMk cId="4131711007" sldId="262"/>
        </pc:sldMkLst>
      </pc:sldChg>
      <pc:sldChg chg="modSp new mod">
        <pc:chgData name="Philipp Franke" userId="5278cbeecc215388" providerId="LiveId" clId="{3459ADAB-0211-4E75-A2C5-CEB808199ABB}" dt="2023-07-29T07:54:50.723" v="3915" actId="20577"/>
        <pc:sldMkLst>
          <pc:docMk/>
          <pc:sldMk cId="2437777199" sldId="263"/>
        </pc:sldMkLst>
        <pc:spChg chg="mod">
          <ac:chgData name="Philipp Franke" userId="5278cbeecc215388" providerId="LiveId" clId="{3459ADAB-0211-4E75-A2C5-CEB808199ABB}" dt="2023-07-29T07:35:05.209" v="1227" actId="20577"/>
          <ac:spMkLst>
            <pc:docMk/>
            <pc:sldMk cId="2437777199" sldId="263"/>
            <ac:spMk id="2" creationId="{3A734C47-4BB6-C008-A565-DC521ED74221}"/>
          </ac:spMkLst>
        </pc:spChg>
        <pc:spChg chg="mod">
          <ac:chgData name="Philipp Franke" userId="5278cbeecc215388" providerId="LiveId" clId="{3459ADAB-0211-4E75-A2C5-CEB808199ABB}" dt="2023-07-29T07:54:50.723" v="3915" actId="20577"/>
          <ac:spMkLst>
            <pc:docMk/>
            <pc:sldMk cId="2437777199" sldId="263"/>
            <ac:spMk id="3" creationId="{63611376-7A8F-6C2D-F449-0B5C9A8E2F17}"/>
          </ac:spMkLst>
        </pc:spChg>
      </pc:sldChg>
      <pc:sldChg chg="modSp new mod">
        <pc:chgData name="Philipp Franke" userId="5278cbeecc215388" providerId="LiveId" clId="{3459ADAB-0211-4E75-A2C5-CEB808199ABB}" dt="2023-07-29T08:02:19.273" v="4018" actId="20577"/>
        <pc:sldMkLst>
          <pc:docMk/>
          <pc:sldMk cId="272337899" sldId="264"/>
        </pc:sldMkLst>
        <pc:spChg chg="mod">
          <ac:chgData name="Philipp Franke" userId="5278cbeecc215388" providerId="LiveId" clId="{3459ADAB-0211-4E75-A2C5-CEB808199ABB}" dt="2023-07-29T07:40:18.932" v="2231" actId="20577"/>
          <ac:spMkLst>
            <pc:docMk/>
            <pc:sldMk cId="272337899" sldId="264"/>
            <ac:spMk id="2" creationId="{1252A7DD-7D25-7DB4-F87C-99A7455769CC}"/>
          </ac:spMkLst>
        </pc:spChg>
        <pc:spChg chg="mod">
          <ac:chgData name="Philipp Franke" userId="5278cbeecc215388" providerId="LiveId" clId="{3459ADAB-0211-4E75-A2C5-CEB808199ABB}" dt="2023-07-29T08:02:19.273" v="4018" actId="20577"/>
          <ac:spMkLst>
            <pc:docMk/>
            <pc:sldMk cId="272337899" sldId="264"/>
            <ac:spMk id="3" creationId="{E11A0EED-2DFD-99AD-D22F-6CF249CB91AD}"/>
          </ac:spMkLst>
        </pc:spChg>
      </pc:sldChg>
      <pc:sldChg chg="modSp new mod">
        <pc:chgData name="Philipp Franke" userId="5278cbeecc215388" providerId="LiveId" clId="{3459ADAB-0211-4E75-A2C5-CEB808199ABB}" dt="2023-07-29T08:03:37.310" v="4084" actId="20577"/>
        <pc:sldMkLst>
          <pc:docMk/>
          <pc:sldMk cId="2799882713" sldId="265"/>
        </pc:sldMkLst>
        <pc:spChg chg="mod">
          <ac:chgData name="Philipp Franke" userId="5278cbeecc215388" providerId="LiveId" clId="{3459ADAB-0211-4E75-A2C5-CEB808199ABB}" dt="2023-07-29T07:46:49.775" v="3254" actId="20577"/>
          <ac:spMkLst>
            <pc:docMk/>
            <pc:sldMk cId="2799882713" sldId="265"/>
            <ac:spMk id="2" creationId="{64B83D48-8B3C-8869-AB95-93DF791FAFB9}"/>
          </ac:spMkLst>
        </pc:spChg>
        <pc:spChg chg="mod">
          <ac:chgData name="Philipp Franke" userId="5278cbeecc215388" providerId="LiveId" clId="{3459ADAB-0211-4E75-A2C5-CEB808199ABB}" dt="2023-07-29T08:03:37.310" v="4084" actId="20577"/>
          <ac:spMkLst>
            <pc:docMk/>
            <pc:sldMk cId="2799882713" sldId="265"/>
            <ac:spMk id="3" creationId="{9B435260-BA5F-901B-60B5-3D030A888BB7}"/>
          </ac:spMkLst>
        </pc:spChg>
      </pc:sldChg>
      <pc:sldChg chg="modSp new mod">
        <pc:chgData name="Philipp Franke" userId="5278cbeecc215388" providerId="LiveId" clId="{3459ADAB-0211-4E75-A2C5-CEB808199ABB}" dt="2023-07-29T08:39:52.147" v="4338"/>
        <pc:sldMkLst>
          <pc:docMk/>
          <pc:sldMk cId="1299410896" sldId="266"/>
        </pc:sldMkLst>
        <pc:spChg chg="mod">
          <ac:chgData name="Philipp Franke" userId="5278cbeecc215388" providerId="LiveId" clId="{3459ADAB-0211-4E75-A2C5-CEB808199ABB}" dt="2023-07-29T07:47:56.175" v="3351" actId="20577"/>
          <ac:spMkLst>
            <pc:docMk/>
            <pc:sldMk cId="1299410896" sldId="266"/>
            <ac:spMk id="2" creationId="{5077B485-149D-50D2-7CF9-B5923AF7DDB3}"/>
          </ac:spMkLst>
        </pc:spChg>
        <pc:spChg chg="mod">
          <ac:chgData name="Philipp Franke" userId="5278cbeecc215388" providerId="LiveId" clId="{3459ADAB-0211-4E75-A2C5-CEB808199ABB}" dt="2023-07-29T08:39:52.147" v="4338"/>
          <ac:spMkLst>
            <pc:docMk/>
            <pc:sldMk cId="1299410896" sldId="266"/>
            <ac:spMk id="3" creationId="{FFC7C866-55AE-7A02-2EF4-51E52B03ABAC}"/>
          </ac:spMkLst>
        </pc:spChg>
      </pc:sldChg>
      <pc:sldChg chg="addSp delSp modSp new mod">
        <pc:chgData name="Philipp Franke" userId="5278cbeecc215388" providerId="LiveId" clId="{3459ADAB-0211-4E75-A2C5-CEB808199ABB}" dt="2023-07-29T08:07:48.470" v="4177" actId="1076"/>
        <pc:sldMkLst>
          <pc:docMk/>
          <pc:sldMk cId="3295214981" sldId="267"/>
        </pc:sldMkLst>
        <pc:spChg chg="mod">
          <ac:chgData name="Philipp Franke" userId="5278cbeecc215388" providerId="LiveId" clId="{3459ADAB-0211-4E75-A2C5-CEB808199ABB}" dt="2023-07-29T08:03:52.911" v="4093" actId="20577"/>
          <ac:spMkLst>
            <pc:docMk/>
            <pc:sldMk cId="3295214981" sldId="267"/>
            <ac:spMk id="2" creationId="{D46609B6-84B4-A02C-B6DD-C66DD47500E3}"/>
          </ac:spMkLst>
        </pc:spChg>
        <pc:spChg chg="add del mod">
          <ac:chgData name="Philipp Franke" userId="5278cbeecc215388" providerId="LiveId" clId="{3459ADAB-0211-4E75-A2C5-CEB808199ABB}" dt="2023-07-29T08:07:43.459" v="4176" actId="27636"/>
          <ac:spMkLst>
            <pc:docMk/>
            <pc:sldMk cId="3295214981" sldId="267"/>
            <ac:spMk id="3" creationId="{7EAEBF24-78CC-B44C-9347-119145B10DEF}"/>
          </ac:spMkLst>
        </pc:spChg>
        <pc:picChg chg="add del mod ord">
          <ac:chgData name="Philipp Franke" userId="5278cbeecc215388" providerId="LiveId" clId="{3459ADAB-0211-4E75-A2C5-CEB808199ABB}" dt="2023-07-29T08:05:00.815" v="4101" actId="22"/>
          <ac:picMkLst>
            <pc:docMk/>
            <pc:sldMk cId="3295214981" sldId="267"/>
            <ac:picMk id="5" creationId="{127E4544-A826-BCBC-7A4F-E80D3F43FAE8}"/>
          </ac:picMkLst>
        </pc:picChg>
        <pc:picChg chg="add mod">
          <ac:chgData name="Philipp Franke" userId="5278cbeecc215388" providerId="LiveId" clId="{3459ADAB-0211-4E75-A2C5-CEB808199ABB}" dt="2023-07-29T08:07:48.470" v="4177" actId="1076"/>
          <ac:picMkLst>
            <pc:docMk/>
            <pc:sldMk cId="3295214981" sldId="267"/>
            <ac:picMk id="7" creationId="{6AA654B6-E1BC-535B-A3D7-30E34A88C5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957CE-FC7E-37E2-9C15-2B4540A852B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DB3BBAE4-AE21-6972-2495-C722B8C49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0675FFEE-141A-D111-DE39-6B578AAED0F2}"/>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5" name="Fußzeilenplatzhalter 4">
            <a:extLst>
              <a:ext uri="{FF2B5EF4-FFF2-40B4-BE49-F238E27FC236}">
                <a16:creationId xmlns:a16="http://schemas.microsoft.com/office/drawing/2014/main" id="{B5ED4F34-6C2D-1B6A-6B2E-347F2287628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902EC1B-1526-ADC0-EE5C-7B3F0D5EA86C}"/>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402900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2C2813-E60E-4B3D-8B7A-D613A2788395}"/>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C93D285-0660-D2EC-4C4B-968C3CB0A5C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B5B3505C-F19B-3DEE-6A53-3E71A45C3142}"/>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5" name="Fußzeilenplatzhalter 4">
            <a:extLst>
              <a:ext uri="{FF2B5EF4-FFF2-40B4-BE49-F238E27FC236}">
                <a16:creationId xmlns:a16="http://schemas.microsoft.com/office/drawing/2014/main" id="{F08A5E22-4CC1-146C-9F98-E323FE7C6AA9}"/>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7265704C-7E43-8099-C136-160FAEC4952C}"/>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10954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9DCC699-EA4C-98FA-E860-45887BEC5483}"/>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F18A0728-98E8-349E-C9DC-F6D309D9163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06871231-D0C3-D173-6FF9-843CB341F13F}"/>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5" name="Fußzeilenplatzhalter 4">
            <a:extLst>
              <a:ext uri="{FF2B5EF4-FFF2-40B4-BE49-F238E27FC236}">
                <a16:creationId xmlns:a16="http://schemas.microsoft.com/office/drawing/2014/main" id="{B9665C92-85AB-8DB6-4786-2C3C4043350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B49D008-B67F-C7AD-23A8-63D0B97FDA8C}"/>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256807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998562-31C9-ABE0-E9B6-B700417B083A}"/>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1E404FC5-1200-9C29-40D0-6ECFE4CD639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0E62159-F7E1-FDA2-5853-34AF573ACB55}"/>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5" name="Fußzeilenplatzhalter 4">
            <a:extLst>
              <a:ext uri="{FF2B5EF4-FFF2-40B4-BE49-F238E27FC236}">
                <a16:creationId xmlns:a16="http://schemas.microsoft.com/office/drawing/2014/main" id="{4A0F5262-5ADA-E3F3-9218-03F0EA7E7DF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294A1F8B-1948-F1D7-220A-EA92D74EF410}"/>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251741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9B2DD3-032C-7F88-BDFE-34B599ACD4C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F1B41276-1B49-4A63-FE84-2C941B94D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091CAC9-2D13-D89E-0371-15FF0CEEB1D9}"/>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5" name="Fußzeilenplatzhalter 4">
            <a:extLst>
              <a:ext uri="{FF2B5EF4-FFF2-40B4-BE49-F238E27FC236}">
                <a16:creationId xmlns:a16="http://schemas.microsoft.com/office/drawing/2014/main" id="{F568FFB8-48F4-54BD-2223-2870F078F60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74439786-9047-A80B-8ECE-ECA8C5977EF6}"/>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214177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7F63D7-4DEF-E79B-6073-708F466781B3}"/>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152A4497-6F5E-B3A7-F0A8-D86AF732777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7F2CD86-1400-6BF3-E102-79C2A03066A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EDBF4ED3-E3AC-8470-A576-CFF8AE99472C}"/>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6" name="Fußzeilenplatzhalter 5">
            <a:extLst>
              <a:ext uri="{FF2B5EF4-FFF2-40B4-BE49-F238E27FC236}">
                <a16:creationId xmlns:a16="http://schemas.microsoft.com/office/drawing/2014/main" id="{BCDEFFC0-D75E-230B-96CC-D189732A1281}"/>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4CB383AF-23E2-FEEF-049B-974F77A9FED1}"/>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382656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B7D8EB-34AF-3175-9015-A76D84F0F084}"/>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69FFA8CA-1900-8628-1BCA-5E8CFC80C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FE9032E-813E-CDC9-DB11-533B1A4C422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138A42C7-2C99-E2B1-6D6D-1E1B4B6EE7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181466D-0016-DFB6-BD6A-63E5CDA2346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0B09499A-465F-2EFF-2B67-4B289E08862F}"/>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8" name="Fußzeilenplatzhalter 7">
            <a:extLst>
              <a:ext uri="{FF2B5EF4-FFF2-40B4-BE49-F238E27FC236}">
                <a16:creationId xmlns:a16="http://schemas.microsoft.com/office/drawing/2014/main" id="{2E8F77A0-2778-9ABD-616E-7519196BFEF2}"/>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68CDBAA5-9DD3-ED04-0ADF-E30369560761}"/>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34915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67D2D1-CA33-DCB9-DDC7-A81EA43B0284}"/>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92506C4B-57A8-4127-9223-0DBF63D6C503}"/>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4" name="Fußzeilenplatzhalter 3">
            <a:extLst>
              <a:ext uri="{FF2B5EF4-FFF2-40B4-BE49-F238E27FC236}">
                <a16:creationId xmlns:a16="http://schemas.microsoft.com/office/drawing/2014/main" id="{2763F6EC-2F5D-0725-400A-91D78DB63200}"/>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688AE4AA-8A01-CF64-2AD6-775BE88B50E8}"/>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211705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D66F52C-2C17-64DD-C1E3-5E1B5F982A65}"/>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3" name="Fußzeilenplatzhalter 2">
            <a:extLst>
              <a:ext uri="{FF2B5EF4-FFF2-40B4-BE49-F238E27FC236}">
                <a16:creationId xmlns:a16="http://schemas.microsoft.com/office/drawing/2014/main" id="{F0236880-9015-426D-C724-8BA2B42C0ADD}"/>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C7CC7B05-EB21-5075-A971-D6FEA755942E}"/>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80979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AF870-E017-DBC7-39EC-EE6DEFF6CC0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E78FD3B2-F151-2CC1-A245-94C303EB78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E4FAD74E-0E6C-4664-BE95-CFB402E04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EE520CD-21D4-227A-FEB7-EECEC94235A4}"/>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6" name="Fußzeilenplatzhalter 5">
            <a:extLst>
              <a:ext uri="{FF2B5EF4-FFF2-40B4-BE49-F238E27FC236}">
                <a16:creationId xmlns:a16="http://schemas.microsoft.com/office/drawing/2014/main" id="{5BE80BD3-3D31-E553-0ECF-B7B954B8A361}"/>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EAD23BD-F21A-9F6F-9C2A-53C57C1880ED}"/>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6227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2AF5C-4104-9E64-3C4F-C0919EA89A5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C1BD8A67-DD44-80F6-4A6E-8B80E2E27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4F85F431-73C1-558C-8B14-C4C495BE6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B337C3A-2708-DD81-AB68-B59C9434622C}"/>
              </a:ext>
            </a:extLst>
          </p:cNvPr>
          <p:cNvSpPr>
            <a:spLocks noGrp="1"/>
          </p:cNvSpPr>
          <p:nvPr>
            <p:ph type="dt" sz="half" idx="10"/>
          </p:nvPr>
        </p:nvSpPr>
        <p:spPr/>
        <p:txBody>
          <a:bodyPr/>
          <a:lstStyle/>
          <a:p>
            <a:fld id="{A99544EC-62B5-4973-9D43-D621523F377E}" type="datetimeFigureOut">
              <a:rPr lang="de-CH" smtClean="0"/>
              <a:t>29.07.2023</a:t>
            </a:fld>
            <a:endParaRPr lang="de-CH"/>
          </a:p>
        </p:txBody>
      </p:sp>
      <p:sp>
        <p:nvSpPr>
          <p:cNvPr id="6" name="Fußzeilenplatzhalter 5">
            <a:extLst>
              <a:ext uri="{FF2B5EF4-FFF2-40B4-BE49-F238E27FC236}">
                <a16:creationId xmlns:a16="http://schemas.microsoft.com/office/drawing/2014/main" id="{338D1F00-AC4D-7419-9862-E962FBFF1C72}"/>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87856DDE-F0D8-E727-8A79-1AB57C27D1BF}"/>
              </a:ext>
            </a:extLst>
          </p:cNvPr>
          <p:cNvSpPr>
            <a:spLocks noGrp="1"/>
          </p:cNvSpPr>
          <p:nvPr>
            <p:ph type="sldNum" sz="quarter" idx="12"/>
          </p:nvPr>
        </p:nvSpPr>
        <p:spPr/>
        <p:txBody>
          <a:bodyPr/>
          <a:lstStyle/>
          <a:p>
            <a:fld id="{7ED1B065-6577-4D1F-8309-9FD575350A0F}" type="slidenum">
              <a:rPr lang="de-CH" smtClean="0"/>
              <a:t>‹Nr.›</a:t>
            </a:fld>
            <a:endParaRPr lang="de-CH"/>
          </a:p>
        </p:txBody>
      </p:sp>
    </p:spTree>
    <p:extLst>
      <p:ext uri="{BB962C8B-B14F-4D97-AF65-F5344CB8AC3E}">
        <p14:creationId xmlns:p14="http://schemas.microsoft.com/office/powerpoint/2010/main" val="197233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1E58859-837A-7471-E0FA-24BF5FA70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75C773CB-AF51-6C25-60E4-3104E2DAF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056A667-B571-B365-DE51-1170F9F2E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544EC-62B5-4973-9D43-D621523F377E}" type="datetimeFigureOut">
              <a:rPr lang="de-CH" smtClean="0"/>
              <a:t>29.07.2023</a:t>
            </a:fld>
            <a:endParaRPr lang="de-CH"/>
          </a:p>
        </p:txBody>
      </p:sp>
      <p:sp>
        <p:nvSpPr>
          <p:cNvPr id="5" name="Fußzeilenplatzhalter 4">
            <a:extLst>
              <a:ext uri="{FF2B5EF4-FFF2-40B4-BE49-F238E27FC236}">
                <a16:creationId xmlns:a16="http://schemas.microsoft.com/office/drawing/2014/main" id="{FDBEE930-5EF0-573D-7163-C4B037AA8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328CB47D-207C-10FC-2388-C7E0B3436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1B065-6577-4D1F-8309-9FD575350A0F}" type="slidenum">
              <a:rPr lang="de-CH" smtClean="0"/>
              <a:t>‹Nr.›</a:t>
            </a:fld>
            <a:endParaRPr lang="de-CH"/>
          </a:p>
        </p:txBody>
      </p:sp>
    </p:spTree>
    <p:extLst>
      <p:ext uri="{BB962C8B-B14F-4D97-AF65-F5344CB8AC3E}">
        <p14:creationId xmlns:p14="http://schemas.microsoft.com/office/powerpoint/2010/main" val="158888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34E8CF-FEE2-03C4-7843-B671375ED580}"/>
              </a:ext>
            </a:extLst>
          </p:cNvPr>
          <p:cNvSpPr>
            <a:spLocks noGrp="1"/>
          </p:cNvSpPr>
          <p:nvPr>
            <p:ph type="ctrTitle"/>
          </p:nvPr>
        </p:nvSpPr>
        <p:spPr/>
        <p:txBody>
          <a:bodyPr>
            <a:normAutofit fontScale="90000"/>
          </a:bodyPr>
          <a:lstStyle/>
          <a:p>
            <a:r>
              <a:rPr lang="de-CH" dirty="0"/>
              <a:t>Agentenbasiertes Modell der italienischen Kammmolche in Allschwil</a:t>
            </a:r>
          </a:p>
        </p:txBody>
      </p:sp>
      <p:sp>
        <p:nvSpPr>
          <p:cNvPr id="3" name="Untertitel 2">
            <a:extLst>
              <a:ext uri="{FF2B5EF4-FFF2-40B4-BE49-F238E27FC236}">
                <a16:creationId xmlns:a16="http://schemas.microsoft.com/office/drawing/2014/main" id="{CECC1E9B-E0F7-1056-99BB-4C4D8698D9CA}"/>
              </a:ext>
            </a:extLst>
          </p:cNvPr>
          <p:cNvSpPr>
            <a:spLocks noGrp="1"/>
          </p:cNvSpPr>
          <p:nvPr>
            <p:ph type="subTitle" idx="1"/>
          </p:nvPr>
        </p:nvSpPr>
        <p:spPr/>
        <p:txBody>
          <a:bodyPr/>
          <a:lstStyle/>
          <a:p>
            <a:r>
              <a:rPr lang="de-CH" dirty="0"/>
              <a:t>Masterthesis von Philipp Franke</a:t>
            </a:r>
          </a:p>
        </p:txBody>
      </p:sp>
    </p:spTree>
    <p:extLst>
      <p:ext uri="{BB962C8B-B14F-4D97-AF65-F5344CB8AC3E}">
        <p14:creationId xmlns:p14="http://schemas.microsoft.com/office/powerpoint/2010/main" val="240317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4D755-C937-931B-5019-F1EC03F45CE3}"/>
              </a:ext>
            </a:extLst>
          </p:cNvPr>
          <p:cNvSpPr>
            <a:spLocks noGrp="1"/>
          </p:cNvSpPr>
          <p:nvPr>
            <p:ph type="title"/>
          </p:nvPr>
        </p:nvSpPr>
        <p:spPr/>
        <p:txBody>
          <a:bodyPr/>
          <a:lstStyle/>
          <a:p>
            <a:r>
              <a:rPr lang="de-CH" dirty="0"/>
              <a:t>Fragestellungen</a:t>
            </a:r>
          </a:p>
        </p:txBody>
      </p:sp>
      <p:sp>
        <p:nvSpPr>
          <p:cNvPr id="3" name="Inhaltsplatzhalter 2">
            <a:extLst>
              <a:ext uri="{FF2B5EF4-FFF2-40B4-BE49-F238E27FC236}">
                <a16:creationId xmlns:a16="http://schemas.microsoft.com/office/drawing/2014/main" id="{C8774E78-603A-FB25-FC7A-4A75F6CB5223}"/>
              </a:ext>
            </a:extLst>
          </p:cNvPr>
          <p:cNvSpPr>
            <a:spLocks noGrp="1"/>
          </p:cNvSpPr>
          <p:nvPr>
            <p:ph idx="1"/>
          </p:nvPr>
        </p:nvSpPr>
        <p:spPr/>
        <p:txBody>
          <a:bodyPr/>
          <a:lstStyle/>
          <a:p>
            <a:r>
              <a:rPr lang="de-CH" dirty="0"/>
              <a:t>Untersuchung der Populationsdynamik anhand agentenbasiertem Modell</a:t>
            </a:r>
          </a:p>
          <a:p>
            <a:r>
              <a:rPr lang="de-CH" dirty="0"/>
              <a:t>Wie entwickelt sich die Population mit der laufenden Bekämpfung?</a:t>
            </a:r>
          </a:p>
          <a:p>
            <a:pPr lvl="1"/>
            <a:r>
              <a:rPr lang="de-CH" dirty="0"/>
              <a:t>Ist die Bekämpfung erfolgsversprechend?</a:t>
            </a:r>
          </a:p>
          <a:p>
            <a:pPr lvl="1"/>
            <a:r>
              <a:rPr lang="de-CH" dirty="0"/>
              <a:t>Kann die Population ausgerottet werden?</a:t>
            </a:r>
          </a:p>
          <a:p>
            <a:pPr lvl="1"/>
            <a:r>
              <a:rPr lang="de-CH" dirty="0"/>
              <a:t>Wie lange dauert das?</a:t>
            </a:r>
          </a:p>
        </p:txBody>
      </p:sp>
    </p:spTree>
    <p:extLst>
      <p:ext uri="{BB962C8B-B14F-4D97-AF65-F5344CB8AC3E}">
        <p14:creationId xmlns:p14="http://schemas.microsoft.com/office/powerpoint/2010/main" val="91397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1D20C7-6788-EA0B-D8DD-53C3339B7A42}"/>
              </a:ext>
            </a:extLst>
          </p:cNvPr>
          <p:cNvSpPr>
            <a:spLocks noGrp="1"/>
          </p:cNvSpPr>
          <p:nvPr>
            <p:ph type="title"/>
          </p:nvPr>
        </p:nvSpPr>
        <p:spPr/>
        <p:txBody>
          <a:bodyPr/>
          <a:lstStyle/>
          <a:p>
            <a:r>
              <a:rPr lang="de-CH" dirty="0"/>
              <a:t>Agentenbasierte Modellierung</a:t>
            </a:r>
          </a:p>
        </p:txBody>
      </p:sp>
      <p:sp>
        <p:nvSpPr>
          <p:cNvPr id="3" name="Inhaltsplatzhalter 2">
            <a:extLst>
              <a:ext uri="{FF2B5EF4-FFF2-40B4-BE49-F238E27FC236}">
                <a16:creationId xmlns:a16="http://schemas.microsoft.com/office/drawing/2014/main" id="{6BE65CDE-4436-574B-089F-6A108670D10B}"/>
              </a:ext>
            </a:extLst>
          </p:cNvPr>
          <p:cNvSpPr>
            <a:spLocks noGrp="1"/>
          </p:cNvSpPr>
          <p:nvPr>
            <p:ph idx="1"/>
          </p:nvPr>
        </p:nvSpPr>
        <p:spPr/>
        <p:txBody>
          <a:bodyPr/>
          <a:lstStyle/>
          <a:p>
            <a:r>
              <a:rPr lang="de-CH" dirty="0"/>
              <a:t>Modellierung von individuellem Verhalten</a:t>
            </a:r>
          </a:p>
          <a:p>
            <a:r>
              <a:rPr lang="de-CH" dirty="0"/>
              <a:t>Zeitschritte, bei jedem Zeitschritt werden definierte Verhaltensmuster durchlaufen</a:t>
            </a:r>
          </a:p>
          <a:p>
            <a:r>
              <a:rPr lang="de-CH" dirty="0"/>
              <a:t>Verwendete Software: GAMA-</a:t>
            </a:r>
            <a:r>
              <a:rPr lang="de-CH" dirty="0" err="1"/>
              <a:t>Platform</a:t>
            </a:r>
            <a:endParaRPr lang="de-CH" dirty="0"/>
          </a:p>
          <a:p>
            <a:endParaRPr lang="de-CH" dirty="0"/>
          </a:p>
        </p:txBody>
      </p:sp>
    </p:spTree>
    <p:extLst>
      <p:ext uri="{BB962C8B-B14F-4D97-AF65-F5344CB8AC3E}">
        <p14:creationId xmlns:p14="http://schemas.microsoft.com/office/powerpoint/2010/main" val="246353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ED4B9-87C0-5279-DC23-8B545981B5FC}"/>
              </a:ext>
            </a:extLst>
          </p:cNvPr>
          <p:cNvSpPr>
            <a:spLocks noGrp="1"/>
          </p:cNvSpPr>
          <p:nvPr>
            <p:ph type="title"/>
          </p:nvPr>
        </p:nvSpPr>
        <p:spPr/>
        <p:txBody>
          <a:bodyPr/>
          <a:lstStyle/>
          <a:p>
            <a:r>
              <a:rPr lang="de-CH" dirty="0"/>
              <a:t>Konzeptionelles Modell</a:t>
            </a:r>
          </a:p>
        </p:txBody>
      </p:sp>
      <p:sp>
        <p:nvSpPr>
          <p:cNvPr id="3" name="Inhaltsplatzhalter 2">
            <a:extLst>
              <a:ext uri="{FF2B5EF4-FFF2-40B4-BE49-F238E27FC236}">
                <a16:creationId xmlns:a16="http://schemas.microsoft.com/office/drawing/2014/main" id="{68AF02D8-EA8F-A43F-2FE1-FFD5E926BBB3}"/>
              </a:ext>
            </a:extLst>
          </p:cNvPr>
          <p:cNvSpPr>
            <a:spLocks noGrp="1"/>
          </p:cNvSpPr>
          <p:nvPr>
            <p:ph idx="1"/>
          </p:nvPr>
        </p:nvSpPr>
        <p:spPr/>
        <p:txBody>
          <a:bodyPr>
            <a:normAutofit fontScale="92500" lnSpcReduction="20000"/>
          </a:bodyPr>
          <a:lstStyle/>
          <a:p>
            <a:r>
              <a:rPr lang="de-CH" dirty="0"/>
              <a:t>Modell beginnt mit einer bestimmten Anzahl adulter Kammmolche in einem bestimmten Gewässer.</a:t>
            </a:r>
          </a:p>
          <a:p>
            <a:r>
              <a:rPr lang="de-CH" dirty="0"/>
              <a:t>Je nach Jahreszeit und Stadium wird unterschiedliches Verhalten simuliert:</a:t>
            </a:r>
          </a:p>
          <a:p>
            <a:pPr lvl="1"/>
            <a:r>
              <a:rPr lang="de-CH" dirty="0"/>
              <a:t>Eier: entwickeln sich nach bestimmter Zeit zu Larven, 50% sterben dabei</a:t>
            </a:r>
          </a:p>
          <a:p>
            <a:pPr lvl="1"/>
            <a:r>
              <a:rPr lang="de-CH" dirty="0"/>
              <a:t>Larven: Dichteabhängige Sterblichkeit. Je höher die Larvendichte pro Gewässer, desto höher die Sterblichkeit. Nach bestimmter Zeit entwickeln sie sich zu Juvenilen.</a:t>
            </a:r>
          </a:p>
          <a:p>
            <a:pPr lvl="1"/>
            <a:r>
              <a:rPr lang="de-CH" dirty="0"/>
              <a:t>Juvenile: Bestimmter Anteil der Individuen wandert, andere bleiben in ihrem angestammten Gewässer. Nach bestimmter Zeit entwickeln sie sich zu Adulten, bestimmter Anteil stirbt dabei.</a:t>
            </a:r>
          </a:p>
          <a:p>
            <a:pPr lvl="1"/>
            <a:r>
              <a:rPr lang="de-CH" dirty="0"/>
              <a:t>Adulte: Verhalten je nach Jahreszeit:</a:t>
            </a:r>
          </a:p>
          <a:p>
            <a:pPr lvl="2"/>
            <a:r>
              <a:rPr lang="de-CH" dirty="0"/>
              <a:t>Fortpflanzung: Weibchen pflanzen sich nur mit grösseren Pausen fort. Wenn sie sich dann in ihrem angestammten Gewässer befinden und ein Männchen im Gewässer ist, werden Eier gelegt.</a:t>
            </a:r>
          </a:p>
          <a:p>
            <a:pPr lvl="2"/>
            <a:r>
              <a:rPr lang="de-CH" dirty="0"/>
              <a:t>Wanderung: Ein bestimmter Anteil wandert, andere bleiben im Gewässer.</a:t>
            </a:r>
          </a:p>
          <a:p>
            <a:endParaRPr lang="de-CH" dirty="0"/>
          </a:p>
          <a:p>
            <a:pPr lvl="1"/>
            <a:endParaRPr lang="de-CH" dirty="0"/>
          </a:p>
        </p:txBody>
      </p:sp>
    </p:spTree>
    <p:extLst>
      <p:ext uri="{BB962C8B-B14F-4D97-AF65-F5344CB8AC3E}">
        <p14:creationId xmlns:p14="http://schemas.microsoft.com/office/powerpoint/2010/main" val="306722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734C47-4BB6-C008-A565-DC521ED74221}"/>
              </a:ext>
            </a:extLst>
          </p:cNvPr>
          <p:cNvSpPr>
            <a:spLocks noGrp="1"/>
          </p:cNvSpPr>
          <p:nvPr>
            <p:ph type="title"/>
          </p:nvPr>
        </p:nvSpPr>
        <p:spPr/>
        <p:txBody>
          <a:bodyPr/>
          <a:lstStyle/>
          <a:p>
            <a:r>
              <a:rPr lang="de-CH" dirty="0"/>
              <a:t>Konzeptionelles Modell 2</a:t>
            </a:r>
          </a:p>
        </p:txBody>
      </p:sp>
      <p:sp>
        <p:nvSpPr>
          <p:cNvPr id="3" name="Inhaltsplatzhalter 2">
            <a:extLst>
              <a:ext uri="{FF2B5EF4-FFF2-40B4-BE49-F238E27FC236}">
                <a16:creationId xmlns:a16="http://schemas.microsoft.com/office/drawing/2014/main" id="{63611376-7A8F-6C2D-F449-0B5C9A8E2F17}"/>
              </a:ext>
            </a:extLst>
          </p:cNvPr>
          <p:cNvSpPr>
            <a:spLocks noGrp="1"/>
          </p:cNvSpPr>
          <p:nvPr>
            <p:ph idx="1"/>
          </p:nvPr>
        </p:nvSpPr>
        <p:spPr/>
        <p:txBody>
          <a:bodyPr>
            <a:normAutofit fontScale="77500" lnSpcReduction="20000"/>
          </a:bodyPr>
          <a:lstStyle/>
          <a:p>
            <a:r>
              <a:rPr lang="de-CH" dirty="0"/>
              <a:t>Wanderungen: Tiere laufen mit zufälliger Himmelsrichtung aus dem Gewässer. Sie weichen bei jedem Schritt etwas vom Kurs ab. Nach einer bestimmten Dauer begeben Sie sich in das nächste Gewässer. Dieses wird nun ihr angestammtes Gewässer.</a:t>
            </a:r>
          </a:p>
          <a:p>
            <a:pPr lvl="1"/>
            <a:r>
              <a:rPr lang="de-CH" dirty="0"/>
              <a:t>Problem: Wanderung ist unabhängig von der Umgebung, weder Geschwindigkeit noch Richtung wird durch nahe Gewässer, Strukturen oder Hindernisse beeinflusst. Einzig Gebäude können nicht durchschritten werden.</a:t>
            </a:r>
          </a:p>
          <a:p>
            <a:pPr lvl="1"/>
            <a:r>
              <a:rPr lang="de-CH" dirty="0"/>
              <a:t>Möglichkeit: Erarbeiten von Vernetzungskorridoren, worin sich die Tiere bewegen. Problem hier: keine unerwarteten Resultate möglich, da durch die Vernetzungskorridore festgelegt wird wo sich die Tiere befinden.</a:t>
            </a:r>
          </a:p>
          <a:p>
            <a:r>
              <a:rPr lang="de-CH" dirty="0"/>
              <a:t>Bekämpfung: Ab dem Jahr 2020 werden Kammmolche bekämpft. Dies betrifft nur die Stadien juvenile und adulte. Wenn sich diese in einem Bekämpfungsgewässer befinden werden sie mit einer bestimmten Wahrscheinlichkeit gefangen. Drei Szenarien:</a:t>
            </a:r>
          </a:p>
          <a:p>
            <a:pPr lvl="1"/>
            <a:r>
              <a:rPr lang="de-CH" dirty="0"/>
              <a:t>30% werden abgefangen</a:t>
            </a:r>
          </a:p>
          <a:p>
            <a:pPr lvl="1"/>
            <a:r>
              <a:rPr lang="de-CH" dirty="0"/>
              <a:t>50% werden abgefangen</a:t>
            </a:r>
          </a:p>
          <a:p>
            <a:pPr lvl="1"/>
            <a:r>
              <a:rPr lang="de-CH" dirty="0"/>
              <a:t>95% werden abgefangen</a:t>
            </a:r>
          </a:p>
        </p:txBody>
      </p:sp>
    </p:spTree>
    <p:extLst>
      <p:ext uri="{BB962C8B-B14F-4D97-AF65-F5344CB8AC3E}">
        <p14:creationId xmlns:p14="http://schemas.microsoft.com/office/powerpoint/2010/main" val="243777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52A7DD-7D25-7DB4-F87C-99A7455769CC}"/>
              </a:ext>
            </a:extLst>
          </p:cNvPr>
          <p:cNvSpPr>
            <a:spLocks noGrp="1"/>
          </p:cNvSpPr>
          <p:nvPr>
            <p:ph type="title"/>
          </p:nvPr>
        </p:nvSpPr>
        <p:spPr/>
        <p:txBody>
          <a:bodyPr/>
          <a:lstStyle/>
          <a:p>
            <a:r>
              <a:rPr lang="de-CH" dirty="0"/>
              <a:t>Kalibrierung</a:t>
            </a:r>
          </a:p>
        </p:txBody>
      </p:sp>
      <p:sp>
        <p:nvSpPr>
          <p:cNvPr id="3" name="Inhaltsplatzhalter 2">
            <a:extLst>
              <a:ext uri="{FF2B5EF4-FFF2-40B4-BE49-F238E27FC236}">
                <a16:creationId xmlns:a16="http://schemas.microsoft.com/office/drawing/2014/main" id="{E11A0EED-2DFD-99AD-D22F-6CF249CB91AD}"/>
              </a:ext>
            </a:extLst>
          </p:cNvPr>
          <p:cNvSpPr>
            <a:spLocks noGrp="1"/>
          </p:cNvSpPr>
          <p:nvPr>
            <p:ph idx="1"/>
          </p:nvPr>
        </p:nvSpPr>
        <p:spPr/>
        <p:txBody>
          <a:bodyPr>
            <a:normAutofit fontScale="92500"/>
          </a:bodyPr>
          <a:lstStyle/>
          <a:p>
            <a:r>
              <a:rPr lang="de-CH" dirty="0"/>
              <a:t>Das Modell soll die realen Verhältnisse abbilden. Dazu dient die Kalibrierung der Parameter. (Alles was vorher mit «bestimmter Anteil» </a:t>
            </a:r>
            <a:r>
              <a:rPr lang="de-CH" dirty="0" err="1"/>
              <a:t>o.ä</a:t>
            </a:r>
            <a:r>
              <a:rPr lang="de-CH" dirty="0"/>
              <a:t> bezeichnet wurde). Viele Parameter werden direkt aus der Literatur eingegeben ( z.B. Sterblichkeit Eier = 50%) . Folgende Parameter haben eine Zufallskomponente und werden für die Kalibrierung in Betracht gezogen:</a:t>
            </a:r>
          </a:p>
          <a:p>
            <a:pPr lvl="1"/>
            <a:r>
              <a:rPr lang="de-CH" dirty="0"/>
              <a:t>Dichteabhängige Sterblichkeit der Larven</a:t>
            </a:r>
          </a:p>
          <a:p>
            <a:pPr lvl="1"/>
            <a:r>
              <a:rPr lang="de-CH" dirty="0"/>
              <a:t>Wanderung: zurückgelegte Distanzen pro Tag, Dauer der Wandersaison</a:t>
            </a:r>
          </a:p>
          <a:p>
            <a:r>
              <a:rPr lang="de-CH" dirty="0"/>
              <a:t>Es wird eine Sensitivitätsanalyse durchgeführt, anhand welche festgestellt wird, wie sich unterschiedliche Werte auf das Resultat des Modell auswirken. Daraus werden adäquate Parameterwerte abgeleitet.</a:t>
            </a:r>
          </a:p>
        </p:txBody>
      </p:sp>
    </p:spTree>
    <p:extLst>
      <p:ext uri="{BB962C8B-B14F-4D97-AF65-F5344CB8AC3E}">
        <p14:creationId xmlns:p14="http://schemas.microsoft.com/office/powerpoint/2010/main" val="27233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83D48-8B3C-8869-AB95-93DF791FAFB9}"/>
              </a:ext>
            </a:extLst>
          </p:cNvPr>
          <p:cNvSpPr>
            <a:spLocks noGrp="1"/>
          </p:cNvSpPr>
          <p:nvPr>
            <p:ph type="title"/>
          </p:nvPr>
        </p:nvSpPr>
        <p:spPr/>
        <p:txBody>
          <a:bodyPr/>
          <a:lstStyle/>
          <a:p>
            <a:r>
              <a:rPr lang="de-CH" dirty="0"/>
              <a:t>Resultate</a:t>
            </a:r>
          </a:p>
        </p:txBody>
      </p:sp>
      <p:sp>
        <p:nvSpPr>
          <p:cNvPr id="3" name="Inhaltsplatzhalter 2">
            <a:extLst>
              <a:ext uri="{FF2B5EF4-FFF2-40B4-BE49-F238E27FC236}">
                <a16:creationId xmlns:a16="http://schemas.microsoft.com/office/drawing/2014/main" id="{9B435260-BA5F-901B-60B5-3D030A888BB7}"/>
              </a:ext>
            </a:extLst>
          </p:cNvPr>
          <p:cNvSpPr>
            <a:spLocks noGrp="1"/>
          </p:cNvSpPr>
          <p:nvPr>
            <p:ph idx="1"/>
          </p:nvPr>
        </p:nvSpPr>
        <p:spPr/>
        <p:txBody>
          <a:bodyPr/>
          <a:lstStyle/>
          <a:p>
            <a:r>
              <a:rPr lang="de-CH" dirty="0"/>
              <a:t>Als </a:t>
            </a:r>
            <a:r>
              <a:rPr lang="de-CH" dirty="0" err="1"/>
              <a:t>Zielvariabeln</a:t>
            </a:r>
            <a:r>
              <a:rPr lang="de-CH" dirty="0"/>
              <a:t> werden für jeden Zeitschritt erhoben:</a:t>
            </a:r>
          </a:p>
          <a:p>
            <a:pPr lvl="1"/>
            <a:r>
              <a:rPr lang="de-CH" dirty="0"/>
              <a:t>Anzahl Tiere pro Stadium</a:t>
            </a:r>
          </a:p>
          <a:p>
            <a:pPr lvl="1"/>
            <a:r>
              <a:rPr lang="de-CH" dirty="0"/>
              <a:t>Anzahl Tiere pro Gewässer</a:t>
            </a:r>
          </a:p>
          <a:p>
            <a:pPr lvl="1"/>
            <a:r>
              <a:rPr lang="de-CH" dirty="0"/>
              <a:t>Evtl. Altersverteilung der adulten</a:t>
            </a:r>
          </a:p>
        </p:txBody>
      </p:sp>
    </p:spTree>
    <p:extLst>
      <p:ext uri="{BB962C8B-B14F-4D97-AF65-F5344CB8AC3E}">
        <p14:creationId xmlns:p14="http://schemas.microsoft.com/office/powerpoint/2010/main" val="279988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7B485-149D-50D2-7CF9-B5923AF7DDB3}"/>
              </a:ext>
            </a:extLst>
          </p:cNvPr>
          <p:cNvSpPr>
            <a:spLocks noGrp="1"/>
          </p:cNvSpPr>
          <p:nvPr>
            <p:ph type="title"/>
          </p:nvPr>
        </p:nvSpPr>
        <p:spPr/>
        <p:txBody>
          <a:bodyPr/>
          <a:lstStyle/>
          <a:p>
            <a:r>
              <a:rPr lang="de-CH" dirty="0"/>
              <a:t>Validierung</a:t>
            </a:r>
          </a:p>
        </p:txBody>
      </p:sp>
      <p:sp>
        <p:nvSpPr>
          <p:cNvPr id="3" name="Inhaltsplatzhalter 2">
            <a:extLst>
              <a:ext uri="{FF2B5EF4-FFF2-40B4-BE49-F238E27FC236}">
                <a16:creationId xmlns:a16="http://schemas.microsoft.com/office/drawing/2014/main" id="{FFC7C866-55AE-7A02-2EF4-51E52B03ABAC}"/>
              </a:ext>
            </a:extLst>
          </p:cNvPr>
          <p:cNvSpPr>
            <a:spLocks noGrp="1"/>
          </p:cNvSpPr>
          <p:nvPr>
            <p:ph idx="1"/>
          </p:nvPr>
        </p:nvSpPr>
        <p:spPr/>
        <p:txBody>
          <a:bodyPr/>
          <a:lstStyle/>
          <a:p>
            <a:r>
              <a:rPr lang="de-CH" dirty="0"/>
              <a:t>Modell wird validiert. (überprüft ob die Resultate realistisch sind)</a:t>
            </a:r>
          </a:p>
          <a:p>
            <a:pPr lvl="1"/>
            <a:r>
              <a:rPr lang="de-CH" dirty="0"/>
              <a:t>Qualitative Validierung: konzeptionelles Modell wird von Experten begutachtet und beurteilt</a:t>
            </a:r>
          </a:p>
          <a:p>
            <a:pPr lvl="1"/>
            <a:r>
              <a:rPr lang="de-CH" dirty="0"/>
              <a:t>Quantitative Validierung: Resultate werden mit realen Erhebungen verglichen</a:t>
            </a:r>
          </a:p>
          <a:p>
            <a:pPr lvl="2"/>
            <a:r>
              <a:rPr lang="de-CH" dirty="0"/>
              <a:t>Abgefangene Tiere in echt und im Modell</a:t>
            </a:r>
          </a:p>
          <a:p>
            <a:pPr lvl="2"/>
            <a:r>
              <a:rPr lang="de-CH" dirty="0"/>
              <a:t>Besetzte Gewässer</a:t>
            </a:r>
          </a:p>
          <a:p>
            <a:pPr lvl="2"/>
            <a:r>
              <a:rPr lang="de-CH" dirty="0"/>
              <a:t>Evtl. </a:t>
            </a:r>
            <a:r>
              <a:rPr lang="de-CH"/>
              <a:t>Gewichtsverteilung in </a:t>
            </a:r>
            <a:r>
              <a:rPr lang="de-CH" dirty="0"/>
              <a:t>echt </a:t>
            </a:r>
            <a:r>
              <a:rPr lang="de-CH"/>
              <a:t>und Altersverteilung im </a:t>
            </a:r>
            <a:r>
              <a:rPr lang="de-CH" dirty="0"/>
              <a:t>Modell</a:t>
            </a:r>
          </a:p>
        </p:txBody>
      </p:sp>
    </p:spTree>
    <p:extLst>
      <p:ext uri="{BB962C8B-B14F-4D97-AF65-F5344CB8AC3E}">
        <p14:creationId xmlns:p14="http://schemas.microsoft.com/office/powerpoint/2010/main" val="129941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6609B6-84B4-A02C-B6DD-C66DD47500E3}"/>
              </a:ext>
            </a:extLst>
          </p:cNvPr>
          <p:cNvSpPr>
            <a:spLocks noGrp="1"/>
          </p:cNvSpPr>
          <p:nvPr>
            <p:ph type="title"/>
          </p:nvPr>
        </p:nvSpPr>
        <p:spPr/>
        <p:txBody>
          <a:bodyPr/>
          <a:lstStyle/>
          <a:p>
            <a:r>
              <a:rPr lang="de-CH" dirty="0"/>
              <a:t>Zeitplan</a:t>
            </a:r>
          </a:p>
        </p:txBody>
      </p:sp>
      <p:sp>
        <p:nvSpPr>
          <p:cNvPr id="3" name="Inhaltsplatzhalter 2">
            <a:extLst>
              <a:ext uri="{FF2B5EF4-FFF2-40B4-BE49-F238E27FC236}">
                <a16:creationId xmlns:a16="http://schemas.microsoft.com/office/drawing/2014/main" id="{7EAEBF24-78CC-B44C-9347-119145B10DEF}"/>
              </a:ext>
            </a:extLst>
          </p:cNvPr>
          <p:cNvSpPr>
            <a:spLocks noGrp="1"/>
          </p:cNvSpPr>
          <p:nvPr>
            <p:ph idx="1"/>
          </p:nvPr>
        </p:nvSpPr>
        <p:spPr>
          <a:xfrm>
            <a:off x="838200" y="1825626"/>
            <a:ext cx="10515600" cy="2660650"/>
          </a:xfrm>
        </p:spPr>
        <p:txBody>
          <a:bodyPr>
            <a:normAutofit fontScale="92500" lnSpcReduction="10000"/>
          </a:bodyPr>
          <a:lstStyle/>
          <a:p>
            <a:pPr marL="0" lvl="0" indent="0">
              <a:lnSpc>
                <a:spcPct val="107000"/>
              </a:lnSpc>
              <a:buNone/>
            </a:pPr>
            <a:r>
              <a:rPr lang="de-CH" dirty="0"/>
              <a:t>Meilensteine:</a:t>
            </a:r>
          </a:p>
          <a:p>
            <a:pPr marL="342900" lvl="0" indent="-342900">
              <a:lnSpc>
                <a:spcPct val="107000"/>
              </a:lnSpc>
              <a:spcBef>
                <a:spcPts val="0"/>
              </a:spcBef>
              <a:buFont typeface="+mj-lt"/>
              <a:buAutoNum type="alphaLcPeriod"/>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Offene Fragen mit Experten klären</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mj-lt"/>
              <a:buAutoNum type="alphaLcPeriod"/>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Abschluss konzeptionelles Modell</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mj-lt"/>
              <a:buAutoNum type="alphaLcPeriod"/>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Fertigstellung Modell</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mj-lt"/>
              <a:buAutoNum type="alphaLcPeriod"/>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Abschluss Kalibration</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mj-lt"/>
              <a:buAutoNum type="alphaLcPeriod"/>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Resultate</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mj-lt"/>
              <a:buAutoNum type="alphaLcPeriod"/>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Abschluss Validierung</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mj-lt"/>
              <a:buAutoNum type="alphaLcPeriod"/>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Präsentation</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800"/>
              </a:spcAft>
              <a:buFont typeface="+mj-lt"/>
              <a:buAutoNum type="alphaLcPeriod"/>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Abgabe Arbeit</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CH" dirty="0"/>
          </a:p>
        </p:txBody>
      </p:sp>
      <p:pic>
        <p:nvPicPr>
          <p:cNvPr id="7" name="Grafik 6">
            <a:extLst>
              <a:ext uri="{FF2B5EF4-FFF2-40B4-BE49-F238E27FC236}">
                <a16:creationId xmlns:a16="http://schemas.microsoft.com/office/drawing/2014/main" id="{6AA654B6-E1BC-535B-A3D7-30E34A88C5CC}"/>
              </a:ext>
            </a:extLst>
          </p:cNvPr>
          <p:cNvPicPr>
            <a:picLocks noChangeAspect="1"/>
          </p:cNvPicPr>
          <p:nvPr/>
        </p:nvPicPr>
        <p:blipFill>
          <a:blip r:embed="rId2"/>
          <a:stretch>
            <a:fillRect/>
          </a:stretch>
        </p:blipFill>
        <p:spPr>
          <a:xfrm>
            <a:off x="838200" y="4280095"/>
            <a:ext cx="9579170" cy="2072820"/>
          </a:xfrm>
          <a:prstGeom prst="rect">
            <a:avLst/>
          </a:prstGeom>
        </p:spPr>
      </p:pic>
    </p:spTree>
    <p:extLst>
      <p:ext uri="{BB962C8B-B14F-4D97-AF65-F5344CB8AC3E}">
        <p14:creationId xmlns:p14="http://schemas.microsoft.com/office/powerpoint/2010/main" val="32952149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Words>
  <Application>Microsoft Office PowerPoint</Application>
  <PresentationFormat>Breitbild</PresentationFormat>
  <Paragraphs>56</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Calibri</vt:lpstr>
      <vt:lpstr>Calibri Light</vt:lpstr>
      <vt:lpstr>Office</vt:lpstr>
      <vt:lpstr>Agentenbasiertes Modell der italienischen Kammmolche in Allschwil</vt:lpstr>
      <vt:lpstr>Fragestellungen</vt:lpstr>
      <vt:lpstr>Agentenbasierte Modellierung</vt:lpstr>
      <vt:lpstr>Konzeptionelles Modell</vt:lpstr>
      <vt:lpstr>Konzeptionelles Modell 2</vt:lpstr>
      <vt:lpstr>Kalibrierung</vt:lpstr>
      <vt:lpstr>Resultate</vt:lpstr>
      <vt:lpstr>Validierung</vt:lpstr>
      <vt:lpstr>Zeitplan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Agentenbasiertes Modell der italienischen Kammmolche in Allschwil</dc:title>
  <dc:creator>Philipp Franke</dc:creator>
  <cp:lastModifiedBy>Philipp Franke</cp:lastModifiedBy>
  <cp:revision>2</cp:revision>
  <dcterms:created xsi:type="dcterms:W3CDTF">2023-03-04T13:33:18Z</dcterms:created>
  <dcterms:modified xsi:type="dcterms:W3CDTF">2023-07-29T08:39:53Z</dcterms:modified>
</cp:coreProperties>
</file>