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4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9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8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8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4" r:id="rId5"/>
    <p:sldLayoutId id="2147483690" r:id="rId6"/>
    <p:sldLayoutId id="2147483691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5E1792F8-6A51-4B4D-9601-8D4D61B0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1.10 </a:t>
            </a:r>
            <a:r>
              <a:rPr lang="es-ES" sz="2800" dirty="0"/>
              <a:t>PREVENCIÓN DE RIESGOS LABORALES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F9BC1234-8BE8-4932-8BB5-48352C1B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Normas de seguridad y prevención de riesgos laborales. </a:t>
            </a:r>
          </a:p>
        </p:txBody>
      </p:sp>
      <p:pic>
        <p:nvPicPr>
          <p:cNvPr id="29" name="Marcador de posición de imagen 28">
            <a:extLst>
              <a:ext uri="{FF2B5EF4-FFF2-40B4-BE49-F238E27FC236}">
                <a16:creationId xmlns:a16="http://schemas.microsoft.com/office/drawing/2014/main" id="{CF9D670F-7E24-4DF1-9E84-3821FD596A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1" r="16501"/>
          <a:stretch>
            <a:fillRect/>
          </a:stretch>
        </p:blipFill>
        <p:spPr>
          <a:xfrm>
            <a:off x="265176" y="379297"/>
            <a:ext cx="7354824" cy="6099406"/>
          </a:xfrm>
        </p:spPr>
      </p:pic>
    </p:spTree>
    <p:extLst>
      <p:ext uri="{BB962C8B-B14F-4D97-AF65-F5344CB8AC3E}">
        <p14:creationId xmlns:p14="http://schemas.microsoft.com/office/powerpoint/2010/main" val="165988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E3B5EEB-95BB-43E3-A5B7-71AF4484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endParaRPr lang="en-US" sz="4400" spc="0" dirty="0"/>
          </a:p>
        </p:txBody>
      </p:sp>
      <p:pic>
        <p:nvPicPr>
          <p:cNvPr id="15" name="Imagen 14" descr="Imagen que contiene deporte, competencia de atletismo, hombre, pelota&#10;&#10;Descripción generada automáticamente">
            <a:extLst>
              <a:ext uri="{FF2B5EF4-FFF2-40B4-BE49-F238E27FC236}">
                <a16:creationId xmlns:a16="http://schemas.microsoft.com/office/drawing/2014/main" id="{FF645DA9-DC40-4785-B264-117FFEF16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0" y="824947"/>
            <a:ext cx="3599420" cy="520810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D181AEA-7E12-4415-AD93-720596840E75}"/>
              </a:ext>
            </a:extLst>
          </p:cNvPr>
          <p:cNvSpPr txBox="1"/>
          <p:nvPr/>
        </p:nvSpPr>
        <p:spPr>
          <a:xfrm>
            <a:off x="5484330" y="1298425"/>
            <a:ext cx="56429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cables deben estar lo más recogidos posibles. Es        recomendable que la instalación de redes vaya dentro de las paredes y techos.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Cables de datos fuera de contacto con los de tensión.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eléctrica en buen estado y revisadas por personal competente.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Repartir la carga entre los enchufes disponibles. Las sobrecargas producen incendios.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Apagar los equipos cuando se abandone el puesto de trabajo para prevenir sobrecalentamiento y consumo extra de electricidad.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Separar los equipos de la pared para evitar sobrecalentamientos.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Enchufes y aparatos con toma de tierra. </a:t>
            </a:r>
          </a:p>
          <a:p>
            <a:pPr marL="285750" indent="-285750">
              <a:buFontTx/>
              <a:buChar char="-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06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E3B5EEB-95BB-43E3-A5B7-71AF4484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endParaRPr lang="en-US" sz="4400" spc="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181AEA-7E12-4415-AD93-720596840E75}"/>
              </a:ext>
            </a:extLst>
          </p:cNvPr>
          <p:cNvSpPr txBox="1"/>
          <p:nvPr/>
        </p:nvSpPr>
        <p:spPr>
          <a:xfrm>
            <a:off x="5484330" y="2778882"/>
            <a:ext cx="564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Dispone de un sistema contra incendios adecuado. Los extintores y salidas de incendios deberán estar señalizados y sin obstruir.</a:t>
            </a:r>
          </a:p>
        </p:txBody>
      </p:sp>
      <p:pic>
        <p:nvPicPr>
          <p:cNvPr id="3" name="Imagen 2" descr="Imagen que contiene firmar, amarillo, señal, dibujo&#10;&#10;Descripción generada automáticamente">
            <a:extLst>
              <a:ext uri="{FF2B5EF4-FFF2-40B4-BE49-F238E27FC236}">
                <a16:creationId xmlns:a16="http://schemas.microsoft.com/office/drawing/2014/main" id="{FD370DA2-E80F-476D-81A0-7CF23D8D2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0" y="829604"/>
            <a:ext cx="3608859" cy="519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5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E3B5EEB-95BB-43E3-A5B7-71AF4484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endParaRPr lang="en-US" sz="4400" spc="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181AEA-7E12-4415-AD93-720596840E75}"/>
              </a:ext>
            </a:extLst>
          </p:cNvPr>
          <p:cNvSpPr txBox="1"/>
          <p:nvPr/>
        </p:nvSpPr>
        <p:spPr>
          <a:xfrm>
            <a:off x="5484330" y="2683420"/>
            <a:ext cx="5642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Evitar colocarse en las salidas del aire acondicionados, al lado de radiadores, etc. Lo más adecuado es tener una temperatura media de 22º en invierno y 24º en verano, y una humedad entre 30% y 70% (si hay riegos de energía estática, deberá estar por debajo de un 50%).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hay mucha carga electroestática, se puede reducir aumentando la humedad o utilizando productos antiestéticos.</a:t>
            </a:r>
          </a:p>
        </p:txBody>
      </p:sp>
      <p:pic>
        <p:nvPicPr>
          <p:cNvPr id="4" name="Imagen 3" descr="Imagen que contiene interior, hombre, tabla, frente&#10;&#10;Descripción generada automáticamente">
            <a:extLst>
              <a:ext uri="{FF2B5EF4-FFF2-40B4-BE49-F238E27FC236}">
                <a16:creationId xmlns:a16="http://schemas.microsoft.com/office/drawing/2014/main" id="{280C9D91-08C6-4897-82AA-4B0212121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39" y="866296"/>
            <a:ext cx="3629473" cy="51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6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E3B5EEB-95BB-43E3-A5B7-71AF4484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endParaRPr lang="en-US" sz="4400" spc="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181AEA-7E12-4415-AD93-720596840E75}"/>
              </a:ext>
            </a:extLst>
          </p:cNvPr>
          <p:cNvSpPr txBox="1"/>
          <p:nvPr/>
        </p:nvSpPr>
        <p:spPr>
          <a:xfrm>
            <a:off x="5484330" y="2551837"/>
            <a:ext cx="5642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dificultan la concentración.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 que fomentar las relaciones interpersonales y evitar el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moobing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el burnout.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diferentes vibraciones son elementos perturbadores y hay que reducirlas.</a:t>
            </a:r>
          </a:p>
          <a:p>
            <a:pPr marL="285750" indent="-285750">
              <a:buFontTx/>
              <a:buChar char="-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30F1F0E-D9E7-4B93-AA2F-E36BC0D8F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5" y="764659"/>
            <a:ext cx="3598579" cy="53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64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E3B5EEB-95BB-43E3-A5B7-71AF4484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endParaRPr lang="en-US" sz="4400" spc="0" dirty="0"/>
          </a:p>
        </p:txBody>
      </p:sp>
      <p:pic>
        <p:nvPicPr>
          <p:cNvPr id="4" name="Imagen 3" descr="Imagen que contiene exterior, hombre, agua, foto&#10;&#10;Descripción generada automáticamente">
            <a:extLst>
              <a:ext uri="{FF2B5EF4-FFF2-40B4-BE49-F238E27FC236}">
                <a16:creationId xmlns:a16="http://schemas.microsoft.com/office/drawing/2014/main" id="{19A51AFB-18FF-47E1-A237-835ACEA29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r="17142"/>
          <a:stretch/>
        </p:blipFill>
        <p:spPr>
          <a:xfrm>
            <a:off x="629759" y="770650"/>
            <a:ext cx="3629472" cy="530286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6B98469-FE59-4CDF-BA39-B29607152657}"/>
              </a:ext>
            </a:extLst>
          </p:cNvPr>
          <p:cNvSpPr txBox="1"/>
          <p:nvPr/>
        </p:nvSpPr>
        <p:spPr>
          <a:xfrm>
            <a:off x="5484330" y="2551837"/>
            <a:ext cx="5642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empleados que trabajen en el montaje y reparación de equipos informáticos deben seguir las instrucciones del fabricante.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Utilizar siempre luz natural.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Puestos de trabajo cerca de las ventanas.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Techos blancos y paredes pintadas de tonos medios.</a:t>
            </a:r>
          </a:p>
        </p:txBody>
      </p:sp>
    </p:spTree>
    <p:extLst>
      <p:ext uri="{BB962C8B-B14F-4D97-AF65-F5344CB8AC3E}">
        <p14:creationId xmlns:p14="http://schemas.microsoft.com/office/powerpoint/2010/main" val="392456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3941"/>
      </a:dk2>
      <a:lt2>
        <a:srgbClr val="E8E4E2"/>
      </a:lt2>
      <a:accent1>
        <a:srgbClr val="46B3A2"/>
      </a:accent1>
      <a:accent2>
        <a:srgbClr val="3B93B1"/>
      </a:accent2>
      <a:accent3>
        <a:srgbClr val="4D73C3"/>
      </a:accent3>
      <a:accent4>
        <a:srgbClr val="B13B3F"/>
      </a:accent4>
      <a:accent5>
        <a:srgbClr val="C3794D"/>
      </a:accent5>
      <a:accent6>
        <a:srgbClr val="B1993B"/>
      </a:accent6>
      <a:hlink>
        <a:srgbClr val="C16647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277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Garamond</vt:lpstr>
      <vt:lpstr>Goudy Old Style</vt:lpstr>
      <vt:lpstr>Times New Roman</vt:lpstr>
      <vt:lpstr>SavonVTI</vt:lpstr>
      <vt:lpstr>1.10 PREVENCIÓN DE RIESGOS LABORALES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1.10 PREVENCIÓN DE RIESGOS LABORALES</dc:title>
  <dc:creator>Pablo Moñoño</dc:creator>
  <cp:lastModifiedBy> </cp:lastModifiedBy>
  <cp:revision>7</cp:revision>
  <dcterms:created xsi:type="dcterms:W3CDTF">2019-11-18T15:17:34Z</dcterms:created>
  <dcterms:modified xsi:type="dcterms:W3CDTF">2019-11-20T17:42:23Z</dcterms:modified>
</cp:coreProperties>
</file>