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4E678-6571-4FCD-A781-EA74D206037A}" type="datetimeFigureOut">
              <a:rPr lang="es-ES" smtClean="0"/>
              <a:t>22/01/2020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7B84-55AC-4F6B-AD19-C25C4DB560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4120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4E678-6571-4FCD-A781-EA74D206037A}" type="datetimeFigureOut">
              <a:rPr lang="es-ES" smtClean="0"/>
              <a:t>22/01/2020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7B84-55AC-4F6B-AD19-C25C4DB560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1702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4E678-6571-4FCD-A781-EA74D206037A}" type="datetimeFigureOut">
              <a:rPr lang="es-ES" smtClean="0"/>
              <a:t>22/01/2020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7B84-55AC-4F6B-AD19-C25C4DB560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5145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4E678-6571-4FCD-A781-EA74D206037A}" type="datetimeFigureOut">
              <a:rPr lang="es-ES" smtClean="0"/>
              <a:t>22/01/2020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7B84-55AC-4F6B-AD19-C25C4DB560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178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4E678-6571-4FCD-A781-EA74D206037A}" type="datetimeFigureOut">
              <a:rPr lang="es-ES" smtClean="0"/>
              <a:t>22/01/2020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7B84-55AC-4F6B-AD19-C25C4DB560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9076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4E678-6571-4FCD-A781-EA74D206037A}" type="datetimeFigureOut">
              <a:rPr lang="es-ES" smtClean="0"/>
              <a:t>22/01/2020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7B84-55AC-4F6B-AD19-C25C4DB560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9270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4E678-6571-4FCD-A781-EA74D206037A}" type="datetimeFigureOut">
              <a:rPr lang="es-ES" smtClean="0"/>
              <a:t>22/01/2020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7B84-55AC-4F6B-AD19-C25C4DB560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6543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4E678-6571-4FCD-A781-EA74D206037A}" type="datetimeFigureOut">
              <a:rPr lang="es-ES" smtClean="0"/>
              <a:t>22/01/2020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7B84-55AC-4F6B-AD19-C25C4DB560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61919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4E678-6571-4FCD-A781-EA74D206037A}" type="datetimeFigureOut">
              <a:rPr lang="es-ES" smtClean="0"/>
              <a:t>22/01/2020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7B84-55AC-4F6B-AD19-C25C4DB560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2467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4E678-6571-4FCD-A781-EA74D206037A}" type="datetimeFigureOut">
              <a:rPr lang="es-ES" smtClean="0"/>
              <a:t>22/01/2020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7B84-55AC-4F6B-AD19-C25C4DB560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2331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4E678-6571-4FCD-A781-EA74D206037A}" type="datetimeFigureOut">
              <a:rPr lang="es-ES" smtClean="0"/>
              <a:t>22/01/2020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7B84-55AC-4F6B-AD19-C25C4DB560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180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4E678-6571-4FCD-A781-EA74D206037A}" type="datetimeFigureOut">
              <a:rPr lang="es-ES" smtClean="0"/>
              <a:t>22/01/2020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7B84-55AC-4F6B-AD19-C25C4DB560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9943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4E678-6571-4FCD-A781-EA74D206037A}" type="datetimeFigureOut">
              <a:rPr lang="es-ES" smtClean="0"/>
              <a:t>22/01/2020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7B84-55AC-4F6B-AD19-C25C4DB560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3906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4E678-6571-4FCD-A781-EA74D206037A}" type="datetimeFigureOut">
              <a:rPr lang="es-ES" smtClean="0"/>
              <a:t>22/01/2020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7B84-55AC-4F6B-AD19-C25C4DB560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1913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4E678-6571-4FCD-A781-EA74D206037A}" type="datetimeFigureOut">
              <a:rPr lang="es-ES" smtClean="0"/>
              <a:t>22/01/2020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7B84-55AC-4F6B-AD19-C25C4DB560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2566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4E678-6571-4FCD-A781-EA74D206037A}" type="datetimeFigureOut">
              <a:rPr lang="es-ES" smtClean="0"/>
              <a:t>22/01/2020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7B84-55AC-4F6B-AD19-C25C4DB560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234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EE4E678-6571-4FCD-A781-EA74D206037A}" type="datetimeFigureOut">
              <a:rPr lang="es-ES" smtClean="0"/>
              <a:t>22/01/2020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7FF7B84-55AC-4F6B-AD19-C25C4DB560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6254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EE4E678-6571-4FCD-A781-EA74D206037A}" type="datetimeFigureOut">
              <a:rPr lang="es-ES" smtClean="0"/>
              <a:t>22/01/2020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7FF7B84-55AC-4F6B-AD19-C25C4DB560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45698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CFB1231-A55B-47E4-BF5C-0B772E7B9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300"/>
              <a:t>¿Qué es el Visor de Eventos?</a:t>
            </a:r>
          </a:p>
        </p:txBody>
      </p:sp>
      <p:pic>
        <p:nvPicPr>
          <p:cNvPr id="7" name="Marcador de posición de imagen 6">
            <a:extLst>
              <a:ext uri="{FF2B5EF4-FFF2-40B4-BE49-F238E27FC236}">
                <a16:creationId xmlns:a16="http://schemas.microsoft.com/office/drawing/2014/main" id="{2E7E852A-26EE-4F16-8AE0-C38DB740797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1320" r="9091" b="450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F46A9027-8AAA-411E-9A2B-B063A08E7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35790" y="1049287"/>
            <a:ext cx="4062642" cy="275408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6.1. </a:t>
            </a:r>
            <a:r>
              <a:rPr lang="en-US" sz="2800" dirty="0" err="1">
                <a:solidFill>
                  <a:schemeClr val="tx1"/>
                </a:solidFill>
              </a:rPr>
              <a:t>Herramientas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avanzadas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en</a:t>
            </a:r>
            <a:r>
              <a:rPr lang="en-US" sz="2800" dirty="0">
                <a:solidFill>
                  <a:schemeClr val="tx1"/>
                </a:solidFill>
              </a:rPr>
              <a:t> Windows (II).Visor de </a:t>
            </a:r>
            <a:r>
              <a:rPr lang="en-US" sz="2800" dirty="0" err="1">
                <a:solidFill>
                  <a:schemeClr val="tx1"/>
                </a:solidFill>
              </a:rPr>
              <a:t>eventos</a:t>
            </a:r>
            <a:endParaRPr lang="en-US" sz="2800" dirty="0">
              <a:solidFill>
                <a:schemeClr val="tx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Pablo </a:t>
            </a:r>
            <a:r>
              <a:rPr lang="en-US" sz="2800" dirty="0" err="1">
                <a:solidFill>
                  <a:schemeClr val="tx1"/>
                </a:solidFill>
              </a:rPr>
              <a:t>Hormigo</a:t>
            </a:r>
            <a:r>
              <a:rPr lang="en-US" sz="2800" dirty="0">
                <a:solidFill>
                  <a:schemeClr val="tx1"/>
                </a:solidFill>
              </a:rPr>
              <a:t> González DA1D1E</a:t>
            </a:r>
          </a:p>
        </p:txBody>
      </p:sp>
    </p:spTree>
    <p:extLst>
      <p:ext uri="{BB962C8B-B14F-4D97-AF65-F5344CB8AC3E}">
        <p14:creationId xmlns:p14="http://schemas.microsoft.com/office/powerpoint/2010/main" val="95000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A1BF65C-FE83-4C96-B38E-EA6F6B59151C}"/>
              </a:ext>
            </a:extLst>
          </p:cNvPr>
          <p:cNvSpPr txBox="1"/>
          <p:nvPr/>
        </p:nvSpPr>
        <p:spPr>
          <a:xfrm>
            <a:off x="1575582" y="801858"/>
            <a:ext cx="945348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/>
              <a:t>Complemento de la consola de Windows mediante la cuál podemos llevar un control sobre los diferentes sucesos que ocurren en nuestro ordenador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/>
              <a:t>Los encontramos de diferentes tipos como registros de Windows, seguridad, aplicaciones,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/>
              <a:t>Tienen asociado un identificador, palabra clave, fecha y hora.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/>
              <a:t>Se agrupa según los produce Windows u otras aplicaciones o servicios.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163768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A1BF65C-FE83-4C96-B38E-EA6F6B59151C}"/>
              </a:ext>
            </a:extLst>
          </p:cNvPr>
          <p:cNvSpPr txBox="1"/>
          <p:nvPr/>
        </p:nvSpPr>
        <p:spPr>
          <a:xfrm>
            <a:off x="747422" y="1118971"/>
            <a:ext cx="7582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Modos de abrir el Visor de Eventos</a:t>
            </a:r>
          </a:p>
        </p:txBody>
      </p:sp>
      <p:pic>
        <p:nvPicPr>
          <p:cNvPr id="4" name="Imagen 3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7E5853EF-44C4-4115-8BD1-303519929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68" y="2164246"/>
            <a:ext cx="5467143" cy="2875684"/>
          </a:xfrm>
          <a:prstGeom prst="rect">
            <a:avLst/>
          </a:prstGeom>
        </p:spPr>
      </p:pic>
      <p:pic>
        <p:nvPicPr>
          <p:cNvPr id="6" name="Imagen 5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71170F1F-42A8-4BCB-8C4C-FAA43DFA8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627" y="1118971"/>
            <a:ext cx="4167793" cy="46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606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A1BF65C-FE83-4C96-B38E-EA6F6B59151C}"/>
              </a:ext>
            </a:extLst>
          </p:cNvPr>
          <p:cNvSpPr txBox="1"/>
          <p:nvPr/>
        </p:nvSpPr>
        <p:spPr>
          <a:xfrm>
            <a:off x="1069450" y="500027"/>
            <a:ext cx="10053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Una vez abierto veremos la siguiente pantalla en la que podremos seleccionar  una de las siguientes opciones como los “Registros de Windows” o los “Registros de aplicaciones y servicios”.</a:t>
            </a:r>
          </a:p>
        </p:txBody>
      </p:sp>
      <p:pic>
        <p:nvPicPr>
          <p:cNvPr id="5" name="Imagen 4" descr="Una captura de pantalla de una red social&#10;&#10;Descripción generada automáticamente">
            <a:extLst>
              <a:ext uri="{FF2B5EF4-FFF2-40B4-BE49-F238E27FC236}">
                <a16:creationId xmlns:a16="http://schemas.microsoft.com/office/drawing/2014/main" id="{944101BE-F27C-43E7-9294-AAD995B46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436" y="2165074"/>
            <a:ext cx="5449128" cy="381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797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A1BF65C-FE83-4C96-B38E-EA6F6B59151C}"/>
              </a:ext>
            </a:extLst>
          </p:cNvPr>
          <p:cNvSpPr txBox="1"/>
          <p:nvPr/>
        </p:nvSpPr>
        <p:spPr>
          <a:xfrm>
            <a:off x="1069450" y="500027"/>
            <a:ext cx="10053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Por ejemplo, hacemos </a:t>
            </a:r>
            <a:r>
              <a:rPr lang="es-ES" sz="2400" dirty="0" err="1"/>
              <a:t>click</a:t>
            </a:r>
            <a:r>
              <a:rPr lang="es-ES" sz="2400" dirty="0"/>
              <a:t> en los Registros de Windows, a su vez, expandimos todos los referidos a la Aplicación.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Observamos como tiene su Id del evento, Fecha y Hora u Origen.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No todos los eventos son errores, por lo que tendremos que conocer el tipo de señal que nos ofrece el Visor de Eventos.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D9E821F-17C5-40A7-9F4E-2E4B6BC88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602" y="2955235"/>
            <a:ext cx="7918796" cy="285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31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38</TotalTime>
  <Words>188</Words>
  <Application>Microsoft Office PowerPoint</Application>
  <PresentationFormat>Panorámica</PresentationFormat>
  <Paragraphs>13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Malla</vt:lpstr>
      <vt:lpstr>¿Qué es el Visor de Eventos?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¿Qué es el Visor de Eventos?</dc:title>
  <dc:creator>Pablo Moñoño</dc:creator>
  <cp:lastModifiedBy> </cp:lastModifiedBy>
  <cp:revision>4</cp:revision>
  <dcterms:created xsi:type="dcterms:W3CDTF">2020-01-22T14:45:32Z</dcterms:created>
  <dcterms:modified xsi:type="dcterms:W3CDTF">2020-01-22T15:24:02Z</dcterms:modified>
</cp:coreProperties>
</file>