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2" r:id="rId6"/>
    <p:sldId id="261" r:id="rId7"/>
    <p:sldId id="304" r:id="rId8"/>
    <p:sldId id="263" r:id="rId9"/>
    <p:sldId id="318" r:id="rId10"/>
    <p:sldId id="317" r:id="rId11"/>
    <p:sldId id="316" r:id="rId12"/>
    <p:sldId id="315" r:id="rId13"/>
    <p:sldId id="314" r:id="rId14"/>
    <p:sldId id="313" r:id="rId15"/>
    <p:sldId id="310" r:id="rId16"/>
    <p:sldId id="309" r:id="rId17"/>
    <p:sldId id="267" r:id="rId18"/>
    <p:sldId id="264" r:id="rId19"/>
    <p:sldId id="305" r:id="rId20"/>
    <p:sldId id="268" r:id="rId21"/>
    <p:sldId id="306" r:id="rId22"/>
    <p:sldId id="307" r:id="rId23"/>
    <p:sldId id="266" r:id="rId24"/>
    <p:sldId id="31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27F4E58C-F04F-43AC-BC59-67C09E3657A1}">
          <p14:sldIdLst>
            <p14:sldId id="256"/>
            <p14:sldId id="258"/>
            <p14:sldId id="259"/>
            <p14:sldId id="260"/>
            <p14:sldId id="262"/>
            <p14:sldId id="261"/>
            <p14:sldId id="304"/>
            <p14:sldId id="263"/>
            <p14:sldId id="318"/>
            <p14:sldId id="317"/>
            <p14:sldId id="316"/>
            <p14:sldId id="315"/>
            <p14:sldId id="314"/>
            <p14:sldId id="313"/>
            <p14:sldId id="310"/>
            <p14:sldId id="309"/>
            <p14:sldId id="267"/>
            <p14:sldId id="264"/>
            <p14:sldId id="305"/>
            <p14:sldId id="268"/>
            <p14:sldId id="306"/>
            <p14:sldId id="307"/>
            <p14:sldId id="266"/>
          </p14:sldIdLst>
        </p14:section>
        <p14:section name="Back-Up" id="{93C907B8-A6E8-44D3-A8E6-4CFB772E9220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70BE42-EA22-4308-AF3F-921DDBB8101D}">
  <a:tblStyle styleId="{7670BE42-EA22-4308-AF3F-921DDBB810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92288" autoAdjust="0"/>
  </p:normalViewPr>
  <p:slideViewPr>
    <p:cSldViewPr snapToGrid="0">
      <p:cViewPr varScale="1">
        <p:scale>
          <a:sx n="136" d="100"/>
          <a:sy n="136" d="100"/>
        </p:scale>
        <p:origin x="9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50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127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AT" dirty="0" err="1"/>
              <a:t>Tailored</a:t>
            </a:r>
            <a:r>
              <a:rPr lang="de-AT" dirty="0"/>
              <a:t>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We offer comprehensive support and customized solutions tailored to your specific needs, ensuring you maximize the benefits of our predictive maintenance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AT" dirty="0"/>
              <a:t>Integration </a:t>
            </a:r>
            <a:r>
              <a:rPr lang="de-AT" dirty="0" err="1"/>
              <a:t>Capabilities</a:t>
            </a: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Seamlessly integrates with existing systems and a wide range of industrial equipment, ensuring smooth adoption and minimal disruption to current operations.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AT" dirty="0"/>
              <a:t>Data Security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We prioritize data security with robust encryption and compliance with industry standards, ensuring your sensitive information is always protected.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695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882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Using sensor data to identify patterns of failing machine parts. Using machine learning to predict failure before it happens.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Our model enables you to automatically and dynamically integrate maintenance tasks into your production schedule. The model will use data from production to further enhance itself.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Due to the prediction the model cannot only  save you money, but also time, </a:t>
            </a:r>
            <a:r>
              <a:rPr lang="en-US" dirty="0" err="1"/>
              <a:t>personell</a:t>
            </a:r>
            <a:r>
              <a:rPr lang="en-US" dirty="0"/>
              <a:t> hours and </a:t>
            </a:r>
            <a:r>
              <a:rPr lang="en-US" dirty="0" err="1"/>
              <a:t>ressources</a:t>
            </a:r>
            <a:r>
              <a:rPr lang="en-US" dirty="0"/>
              <a:t>, thus reducing the impact on the environment.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28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Using sensor data to identify patterns of failing machine parts. Using machine learning to predict failure before it happens.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Our model enables you to automatically and dynamically integrate maintenance tasks into your production schedule. The model will use data from production to further enhance itself.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Due to the prediction the model cannot only  save you money, but also time, </a:t>
            </a:r>
            <a:r>
              <a:rPr lang="en-US" dirty="0" err="1"/>
              <a:t>personell</a:t>
            </a:r>
            <a:r>
              <a:rPr lang="en-US" dirty="0"/>
              <a:t> hours and </a:t>
            </a:r>
            <a:r>
              <a:rPr lang="en-US" dirty="0" err="1"/>
              <a:t>ressources</a:t>
            </a:r>
            <a:r>
              <a:rPr lang="en-US" dirty="0"/>
              <a:t>, thus reducing the impact on the environment.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509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Using sensor data to identify patterns of failing machine parts. Using machine learning to predict failure before it happens.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Our model enables you to automatically and dynamically integrate maintenance tasks into your production schedule. The model will use data from production to further enhance itself.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Due to the prediction the model cannot only  save you money, but also time, </a:t>
            </a:r>
            <a:r>
              <a:rPr lang="en-US" dirty="0" err="1"/>
              <a:t>personell</a:t>
            </a:r>
            <a:r>
              <a:rPr lang="en-US" dirty="0"/>
              <a:t> hours and </a:t>
            </a:r>
            <a:r>
              <a:rPr lang="en-US" dirty="0" err="1"/>
              <a:t>ressources</a:t>
            </a:r>
            <a:r>
              <a:rPr lang="en-US" dirty="0"/>
              <a:t>, thus reducing the impact on the environment.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35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05532" y="-719250"/>
            <a:ext cx="9990882" cy="6050606"/>
            <a:chOff x="-505532" y="-719250"/>
            <a:chExt cx="9990882" cy="6050606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509552" y="-719250"/>
              <a:ext cx="2975798" cy="2392650"/>
              <a:chOff x="4418377" y="-851325"/>
              <a:chExt cx="2975798" cy="239265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" name="Google Shape;18;p2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9" name="Google Shape;19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4" name="Google Shape;24;p2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" name="Google Shape;26;p2"/>
              <p:cNvCxnSpPr>
                <a:stCxn id="12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22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9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6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22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31;p2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" name="Google Shape;32;p2"/>
              <p:cNvCxnSpPr>
                <a:stCxn id="16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" name="Google Shape;33;p2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-505532" y="4226447"/>
              <a:ext cx="3290857" cy="1104909"/>
              <a:chOff x="-505532" y="4226447"/>
              <a:chExt cx="3290857" cy="1104909"/>
            </a:xfrm>
          </p:grpSpPr>
          <p:cxnSp>
            <p:nvCxnSpPr>
              <p:cNvPr id="36" name="Google Shape;36;p2"/>
              <p:cNvCxnSpPr>
                <a:stCxn id="37" idx="3"/>
                <a:endCxn id="38" idx="0"/>
              </p:cNvCxnSpPr>
              <p:nvPr/>
            </p:nvCxnSpPr>
            <p:spPr>
              <a:xfrm>
                <a:off x="1223400" y="4747104"/>
                <a:ext cx="1288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" name="Google Shape;38;p2"/>
              <p:cNvSpPr/>
              <p:nvPr/>
            </p:nvSpPr>
            <p:spPr>
              <a:xfrm rot="10800000">
                <a:off x="2511725" y="4628451"/>
                <a:ext cx="273600" cy="2373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9" name="Google Shape;39;p2"/>
              <p:cNvGrpSpPr/>
              <p:nvPr/>
            </p:nvGrpSpPr>
            <p:grpSpPr>
              <a:xfrm rot="10800000">
                <a:off x="-505532" y="4536684"/>
                <a:ext cx="917499" cy="794671"/>
                <a:chOff x="8022925" y="186250"/>
                <a:chExt cx="815700" cy="706500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 rot="10800000">
                <a:off x="635607" y="4492552"/>
                <a:ext cx="587793" cy="509104"/>
                <a:chOff x="8022925" y="186250"/>
                <a:chExt cx="815700" cy="706500"/>
              </a:xfrm>
            </p:grpSpPr>
            <p:sp>
              <p:nvSpPr>
                <p:cNvPr id="37" name="Google Shape;37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4" name="Google Shape;44;p2"/>
              <p:cNvSpPr/>
              <p:nvPr/>
            </p:nvSpPr>
            <p:spPr>
              <a:xfrm rot="10800000">
                <a:off x="257863" y="4226447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5" name="Google Shape;45;p2"/>
              <p:cNvCxnSpPr>
                <a:stCxn id="37" idx="0"/>
              </p:cNvCxnSpPr>
              <p:nvPr/>
            </p:nvCxnSpPr>
            <p:spPr>
              <a:xfrm rot="10800000">
                <a:off x="481107" y="4747104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>
                <a:stCxn id="40" idx="3"/>
              </p:cNvCxnSpPr>
              <p:nvPr/>
            </p:nvCxnSpPr>
            <p:spPr>
              <a:xfrm rot="10800000" flipH="1">
                <a:off x="411967" y="474652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" name="Google Shape;47;p2"/>
            <p:cNvGrpSpPr/>
            <p:nvPr/>
          </p:nvGrpSpPr>
          <p:grpSpPr>
            <a:xfrm rot="10800000" flipH="1">
              <a:off x="148990" y="168600"/>
              <a:ext cx="1128460" cy="989200"/>
              <a:chOff x="-50110" y="3536450"/>
              <a:chExt cx="1128460" cy="989200"/>
            </a:xfrm>
          </p:grpSpPr>
          <p:grpSp>
            <p:nvGrpSpPr>
              <p:cNvPr id="48" name="Google Shape;48;p2"/>
              <p:cNvGrpSpPr/>
              <p:nvPr/>
            </p:nvGrpSpPr>
            <p:grpSpPr>
              <a:xfrm rot="10800000">
                <a:off x="87357" y="3968427"/>
                <a:ext cx="587793" cy="509104"/>
                <a:chOff x="8022925" y="186250"/>
                <a:chExt cx="815700" cy="706500"/>
              </a:xfrm>
            </p:grpSpPr>
            <p:sp>
              <p:nvSpPr>
                <p:cNvPr id="49" name="Google Shape;49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1" name="Google Shape;51;p2"/>
              <p:cNvSpPr/>
              <p:nvPr/>
            </p:nvSpPr>
            <p:spPr>
              <a:xfrm rot="10800000">
                <a:off x="163378" y="4423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" name="Google Shape;52;p2"/>
              <p:cNvCxnSpPr>
                <a:stCxn id="49" idx="3"/>
              </p:cNvCxnSpPr>
              <p:nvPr/>
            </p:nvCxnSpPr>
            <p:spPr>
              <a:xfrm>
                <a:off x="675150" y="4222979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>
                <a:stCxn id="49" idx="1"/>
              </p:cNvCxnSpPr>
              <p:nvPr/>
            </p:nvCxnSpPr>
            <p:spPr>
              <a:xfrm rot="10800000">
                <a:off x="-11567" y="3576627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54;p2"/>
              <p:cNvSpPr/>
              <p:nvPr/>
            </p:nvSpPr>
            <p:spPr>
              <a:xfrm rot="10800000">
                <a:off x="-50110" y="35364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55" name="Google Shape;55;p2"/>
          <p:cNvSpPr>
            <a:spLocks noGrp="1"/>
          </p:cNvSpPr>
          <p:nvPr>
            <p:ph type="pic" idx="2"/>
          </p:nvPr>
        </p:nvSpPr>
        <p:spPr>
          <a:xfrm>
            <a:off x="4934775" y="803775"/>
            <a:ext cx="3470400" cy="339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713225" y="957800"/>
            <a:ext cx="4221600" cy="27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713288" y="3586302"/>
            <a:ext cx="4221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6"/>
          <p:cNvSpPr txBox="1">
            <a:spLocks noGrp="1"/>
          </p:cNvSpPr>
          <p:nvPr>
            <p:ph type="title"/>
          </p:nvPr>
        </p:nvSpPr>
        <p:spPr>
          <a:xfrm>
            <a:off x="720000" y="1299413"/>
            <a:ext cx="3519600" cy="16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6"/>
          <p:cNvSpPr txBox="1">
            <a:spLocks noGrp="1"/>
          </p:cNvSpPr>
          <p:nvPr>
            <p:ph type="subTitle" idx="1"/>
          </p:nvPr>
        </p:nvSpPr>
        <p:spPr>
          <a:xfrm>
            <a:off x="720000" y="2964838"/>
            <a:ext cx="35196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16"/>
          <p:cNvSpPr>
            <a:spLocks noGrp="1"/>
          </p:cNvSpPr>
          <p:nvPr>
            <p:ph type="pic" idx="2"/>
          </p:nvPr>
        </p:nvSpPr>
        <p:spPr>
          <a:xfrm>
            <a:off x="4571975" y="533875"/>
            <a:ext cx="3858900" cy="407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58" name="Google Shape;658;p16"/>
          <p:cNvGrpSpPr/>
          <p:nvPr/>
        </p:nvGrpSpPr>
        <p:grpSpPr>
          <a:xfrm>
            <a:off x="121725" y="129827"/>
            <a:ext cx="9790940" cy="4911772"/>
            <a:chOff x="121725" y="129827"/>
            <a:chExt cx="9790940" cy="4911772"/>
          </a:xfrm>
        </p:grpSpPr>
        <p:grpSp>
          <p:nvGrpSpPr>
            <p:cNvPr id="659" name="Google Shape;659;p16"/>
            <p:cNvGrpSpPr/>
            <p:nvPr/>
          </p:nvGrpSpPr>
          <p:grpSpPr>
            <a:xfrm>
              <a:off x="8584540" y="4012900"/>
              <a:ext cx="1128460" cy="989200"/>
              <a:chOff x="2136440" y="1592025"/>
              <a:chExt cx="1128460" cy="989200"/>
            </a:xfrm>
          </p:grpSpPr>
          <p:grpSp>
            <p:nvGrpSpPr>
              <p:cNvPr id="660" name="Google Shape;660;p16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661" name="Google Shape;661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63" name="Google Shape;663;p16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4" name="Google Shape;664;p16"/>
              <p:cNvCxnSpPr>
                <a:stCxn id="661" idx="3"/>
              </p:cNvCxnSpPr>
              <p:nvPr/>
            </p:nvCxnSpPr>
            <p:spPr>
              <a:xfrm>
                <a:off x="2861700" y="2278554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16"/>
              <p:cNvCxnSpPr>
                <a:stCxn id="661" idx="1"/>
              </p:cNvCxnSpPr>
              <p:nvPr/>
            </p:nvCxnSpPr>
            <p:spPr>
              <a:xfrm rot="10800000">
                <a:off x="2174983" y="1632202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6" name="Google Shape;666;p16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67" name="Google Shape;667;p16"/>
            <p:cNvGrpSpPr/>
            <p:nvPr/>
          </p:nvGrpSpPr>
          <p:grpSpPr>
            <a:xfrm>
              <a:off x="178840" y="129827"/>
              <a:ext cx="1845335" cy="1351673"/>
              <a:chOff x="1557290" y="2633002"/>
              <a:chExt cx="1845335" cy="1351673"/>
            </a:xfrm>
          </p:grpSpPr>
          <p:grpSp>
            <p:nvGrpSpPr>
              <p:cNvPr id="668" name="Google Shape;668;p16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669" name="Google Shape;669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0" name="Google Shape;670;p16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71" name="Google Shape;671;p16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672" name="Google Shape;672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3" name="Google Shape;673;p16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74" name="Google Shape;674;p16"/>
              <p:cNvCxnSpPr>
                <a:stCxn id="672" idx="0"/>
              </p:cNvCxnSpPr>
              <p:nvPr/>
            </p:nvCxnSpPr>
            <p:spPr>
              <a:xfrm rot="10800000">
                <a:off x="2660332" y="2887554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16"/>
              <p:cNvCxnSpPr>
                <a:stCxn id="669" idx="3"/>
              </p:cNvCxnSpPr>
              <p:nvPr/>
            </p:nvCxnSpPr>
            <p:spPr>
              <a:xfrm rot="10800000" flipH="1">
                <a:off x="2591192" y="288697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16"/>
              <p:cNvCxnSpPr>
                <a:stCxn id="669" idx="5"/>
              </p:cNvCxnSpPr>
              <p:nvPr/>
            </p:nvCxnSpPr>
            <p:spPr>
              <a:xfrm flipH="1">
                <a:off x="1596661" y="347180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7" name="Google Shape;677;p16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8" name="Google Shape;678;p16"/>
            <p:cNvGrpSpPr/>
            <p:nvPr/>
          </p:nvGrpSpPr>
          <p:grpSpPr>
            <a:xfrm>
              <a:off x="121725" y="3806450"/>
              <a:ext cx="1835863" cy="1235149"/>
              <a:chOff x="8352175" y="268675"/>
              <a:chExt cx="1835863" cy="1235149"/>
            </a:xfrm>
          </p:grpSpPr>
          <p:grpSp>
            <p:nvGrpSpPr>
              <p:cNvPr id="679" name="Google Shape;679;p16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680" name="Google Shape;680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1" name="Google Shape;681;p1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2" name="Google Shape;682;p1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83" name="Google Shape;683;p16"/>
              <p:cNvSpPr/>
              <p:nvPr/>
            </p:nvSpPr>
            <p:spPr>
              <a:xfrm>
                <a:off x="8942351" y="11078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685" name="Google Shape;685;p16"/>
              <p:cNvGrpSpPr/>
              <p:nvPr/>
            </p:nvGrpSpPr>
            <p:grpSpPr>
              <a:xfrm>
                <a:off x="8408775" y="304300"/>
                <a:ext cx="906219" cy="722350"/>
                <a:chOff x="6860600" y="2285500"/>
                <a:chExt cx="906219" cy="722350"/>
              </a:xfrm>
            </p:grpSpPr>
            <p:cxnSp>
              <p:nvCxnSpPr>
                <p:cNvPr id="686" name="Google Shape;686;p16"/>
                <p:cNvCxnSpPr>
                  <a:stCxn id="680" idx="3"/>
                </p:cNvCxnSpPr>
                <p:nvPr/>
              </p:nvCxnSpPr>
              <p:spPr>
                <a:xfrm rot="10800000">
                  <a:off x="7612919" y="2975499"/>
                  <a:ext cx="153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687" name="Google Shape;687;p16"/>
                <p:cNvGrpSpPr/>
                <p:nvPr/>
              </p:nvGrpSpPr>
              <p:grpSpPr>
                <a:xfrm>
                  <a:off x="6860600" y="2285500"/>
                  <a:ext cx="755625" cy="690000"/>
                  <a:chOff x="6860600" y="2285500"/>
                  <a:chExt cx="755625" cy="690000"/>
                </a:xfrm>
              </p:grpSpPr>
              <p:cxnSp>
                <p:nvCxnSpPr>
                  <p:cNvPr id="688" name="Google Shape;688;p16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9" name="Google Shape;689;p16"/>
                  <p:cNvCxnSpPr/>
                  <p:nvPr/>
                </p:nvCxnSpPr>
                <p:spPr>
                  <a:xfrm rot="10800000">
                    <a:off x="6860600" y="2289200"/>
                    <a:ext cx="405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690" name="Google Shape;690;p16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91" name="Google Shape;691;p16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2" name="Google Shape;692;p16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93" name="Google Shape;693;p16"/>
            <p:cNvGrpSpPr/>
            <p:nvPr/>
          </p:nvGrpSpPr>
          <p:grpSpPr>
            <a:xfrm>
              <a:off x="8666846" y="3218679"/>
              <a:ext cx="1245819" cy="1079037"/>
              <a:chOff x="8022925" y="186250"/>
              <a:chExt cx="815700" cy="706500"/>
            </a:xfrm>
          </p:grpSpPr>
          <p:sp>
            <p:nvSpPr>
              <p:cNvPr id="694" name="Google Shape;694;p1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5" name="Google Shape;695;p16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6" name="Google Shape;696;p16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22"/>
          <p:cNvSpPr txBox="1">
            <a:spLocks noGrp="1"/>
          </p:cNvSpPr>
          <p:nvPr>
            <p:ph type="subTitle" idx="1"/>
          </p:nvPr>
        </p:nvSpPr>
        <p:spPr>
          <a:xfrm>
            <a:off x="720025" y="1714213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22"/>
          <p:cNvSpPr txBox="1">
            <a:spLocks noGrp="1"/>
          </p:cNvSpPr>
          <p:nvPr>
            <p:ph type="subTitle" idx="2"/>
          </p:nvPr>
        </p:nvSpPr>
        <p:spPr>
          <a:xfrm>
            <a:off x="720025" y="283590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22"/>
          <p:cNvSpPr txBox="1">
            <a:spLocks noGrp="1"/>
          </p:cNvSpPr>
          <p:nvPr>
            <p:ph type="subTitle" idx="3"/>
          </p:nvPr>
        </p:nvSpPr>
        <p:spPr>
          <a:xfrm>
            <a:off x="720025" y="395489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22"/>
          <p:cNvSpPr txBox="1">
            <a:spLocks noGrp="1"/>
          </p:cNvSpPr>
          <p:nvPr>
            <p:ph type="subTitle" idx="4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37" name="Google Shape;937;p22"/>
          <p:cNvSpPr txBox="1">
            <a:spLocks noGrp="1"/>
          </p:cNvSpPr>
          <p:nvPr>
            <p:ph type="subTitle" idx="5"/>
          </p:nvPr>
        </p:nvSpPr>
        <p:spPr>
          <a:xfrm>
            <a:off x="720025" y="2357298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38" name="Google Shape;938;p22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939" name="Google Shape;939;p22"/>
          <p:cNvGrpSpPr/>
          <p:nvPr/>
        </p:nvGrpSpPr>
        <p:grpSpPr>
          <a:xfrm>
            <a:off x="36670" y="-818387"/>
            <a:ext cx="9710039" cy="5836570"/>
            <a:chOff x="36670" y="-818387"/>
            <a:chExt cx="9710039" cy="5836570"/>
          </a:xfrm>
        </p:grpSpPr>
        <p:grpSp>
          <p:nvGrpSpPr>
            <p:cNvPr id="940" name="Google Shape;940;p22"/>
            <p:cNvGrpSpPr/>
            <p:nvPr/>
          </p:nvGrpSpPr>
          <p:grpSpPr>
            <a:xfrm>
              <a:off x="6586639" y="-818387"/>
              <a:ext cx="3160070" cy="2392650"/>
              <a:chOff x="6586639" y="-781700"/>
              <a:chExt cx="3160070" cy="2392650"/>
            </a:xfrm>
          </p:grpSpPr>
          <p:grpSp>
            <p:nvGrpSpPr>
              <p:cNvPr id="941" name="Google Shape;941;p22"/>
              <p:cNvGrpSpPr/>
              <p:nvPr/>
            </p:nvGrpSpPr>
            <p:grpSpPr>
              <a:xfrm flipH="1">
                <a:off x="7382025" y="-781700"/>
                <a:ext cx="2364684" cy="2392650"/>
                <a:chOff x="5404368" y="-851325"/>
                <a:chExt cx="2364684" cy="2392650"/>
              </a:xfrm>
            </p:grpSpPr>
            <p:grpSp>
              <p:nvGrpSpPr>
                <p:cNvPr id="942" name="Google Shape;942;p22"/>
                <p:cNvGrpSpPr/>
                <p:nvPr/>
              </p:nvGrpSpPr>
              <p:grpSpPr>
                <a:xfrm>
                  <a:off x="6360273" y="-338456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943" name="Google Shape;943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44" name="Google Shape;944;p22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45" name="Google Shape;945;p22"/>
                <p:cNvGrpSpPr/>
                <p:nvPr/>
              </p:nvGrpSpPr>
              <p:grpSpPr>
                <a:xfrm>
                  <a:off x="5548840" y="-8756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46" name="Google Shape;946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47" name="Google Shape;947;p22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48" name="Google Shape;948;p22"/>
                <p:cNvGrpSpPr/>
                <p:nvPr/>
              </p:nvGrpSpPr>
              <p:grpSpPr>
                <a:xfrm>
                  <a:off x="6089765" y="600244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49" name="Google Shape;949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50" name="Google Shape;950;p2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51" name="Google Shape;951;p22"/>
                <p:cNvSpPr/>
                <p:nvPr/>
              </p:nvSpPr>
              <p:spPr>
                <a:xfrm>
                  <a:off x="6499238" y="5521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2" name="Google Shape;952;p22"/>
                <p:cNvSpPr/>
                <p:nvPr/>
              </p:nvSpPr>
              <p:spPr>
                <a:xfrm>
                  <a:off x="7461852" y="1127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53" name="Google Shape;953;p22"/>
                <p:cNvCxnSpPr/>
                <p:nvPr/>
              </p:nvCxnSpPr>
              <p:spPr>
                <a:xfrm>
                  <a:off x="5404368" y="355166"/>
                  <a:ext cx="2856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22"/>
                <p:cNvCxnSpPr>
                  <a:stCxn id="949" idx="3"/>
                </p:cNvCxnSpPr>
                <p:nvPr/>
              </p:nvCxnSpPr>
              <p:spPr>
                <a:xfrm rot="10800000">
                  <a:off x="5686565" y="854796"/>
                  <a:ext cx="40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22"/>
                <p:cNvCxnSpPr>
                  <a:stCxn id="946" idx="0"/>
                </p:cNvCxnSpPr>
                <p:nvPr/>
              </p:nvCxnSpPr>
              <p:spPr>
                <a:xfrm>
                  <a:off x="6136634" y="245796"/>
                  <a:ext cx="154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6" name="Google Shape;956;p22"/>
                <p:cNvCxnSpPr>
                  <a:stCxn id="943" idx="3"/>
                </p:cNvCxnSpPr>
                <p:nvPr/>
              </p:nvCxnSpPr>
              <p:spPr>
                <a:xfrm flipH="1">
                  <a:off x="6287073" y="58880"/>
                  <a:ext cx="73200" cy="18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7" name="Google Shape;957;p22"/>
                <p:cNvCxnSpPr>
                  <a:stCxn id="949" idx="1"/>
                </p:cNvCxnSpPr>
                <p:nvPr/>
              </p:nvCxnSpPr>
              <p:spPr>
                <a:xfrm>
                  <a:off x="6550283" y="1109348"/>
                  <a:ext cx="226200" cy="39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58" name="Google Shape;958;p22"/>
                <p:cNvSpPr/>
                <p:nvPr/>
              </p:nvSpPr>
              <p:spPr>
                <a:xfrm>
                  <a:off x="6736425" y="14627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59" name="Google Shape;959;p22"/>
                <p:cNvCxnSpPr>
                  <a:stCxn id="943" idx="5"/>
                </p:cNvCxnSpPr>
                <p:nvPr/>
              </p:nvCxnSpPr>
              <p:spPr>
                <a:xfrm rot="10800000" flipH="1">
                  <a:off x="7079105" y="-816055"/>
                  <a:ext cx="275700" cy="47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60" name="Google Shape;960;p22"/>
                <p:cNvSpPr/>
                <p:nvPr/>
              </p:nvSpPr>
              <p:spPr>
                <a:xfrm>
                  <a:off x="7315575" y="-8513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1" name="Google Shape;961;p22"/>
                <p:cNvSpPr/>
                <p:nvPr/>
              </p:nvSpPr>
              <p:spPr>
                <a:xfrm>
                  <a:off x="6136627" y="12092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62" name="Google Shape;962;p22"/>
              <p:cNvGrpSpPr/>
              <p:nvPr/>
            </p:nvGrpSpPr>
            <p:grpSpPr>
              <a:xfrm flipH="1">
                <a:off x="6586639" y="-215983"/>
                <a:ext cx="795389" cy="688979"/>
                <a:chOff x="8022925" y="186250"/>
                <a:chExt cx="815700" cy="706500"/>
              </a:xfrm>
            </p:grpSpPr>
            <p:sp>
              <p:nvSpPr>
                <p:cNvPr id="963" name="Google Shape;963;p2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4" name="Google Shape;964;p2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5" name="Google Shape;965;p22"/>
                <p:cNvSpPr/>
                <p:nvPr/>
              </p:nvSpPr>
              <p:spPr>
                <a:xfrm>
                  <a:off x="8222718" y="359307"/>
                  <a:ext cx="416100" cy="3606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966" name="Google Shape;966;p22"/>
              <p:cNvCxnSpPr>
                <a:stCxn id="963" idx="3"/>
                <a:endCxn id="943" idx="0"/>
              </p:cNvCxnSpPr>
              <p:nvPr/>
            </p:nvCxnSpPr>
            <p:spPr>
              <a:xfrm>
                <a:off x="7382028" y="128506"/>
                <a:ext cx="49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7" name="Google Shape;967;p22"/>
            <p:cNvGrpSpPr/>
            <p:nvPr/>
          </p:nvGrpSpPr>
          <p:grpSpPr>
            <a:xfrm flipH="1">
              <a:off x="8430769" y="3177041"/>
              <a:ext cx="1180258" cy="1390907"/>
              <a:chOff x="4046769" y="1482116"/>
              <a:chExt cx="1180258" cy="1390907"/>
            </a:xfrm>
          </p:grpSpPr>
          <p:grpSp>
            <p:nvGrpSpPr>
              <p:cNvPr id="968" name="Google Shape;968;p22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969" name="Google Shape;969;p22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72" name="Google Shape;972;p22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73" name="Google Shape;973;p22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4" name="Google Shape;974;p22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975" name="Google Shape;975;p22"/>
              <p:cNvCxnSpPr>
                <a:stCxn id="970" idx="1"/>
                <a:endCxn id="976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6" name="Google Shape;976;p22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78" name="Google Shape;978;p22"/>
            <p:cNvGrpSpPr/>
            <p:nvPr/>
          </p:nvGrpSpPr>
          <p:grpSpPr>
            <a:xfrm rot="10800000" flipH="1">
              <a:off x="36670" y="3291158"/>
              <a:ext cx="1023526" cy="1727025"/>
              <a:chOff x="-5" y="2300632"/>
              <a:chExt cx="1023526" cy="1727025"/>
            </a:xfrm>
          </p:grpSpPr>
          <p:grpSp>
            <p:nvGrpSpPr>
              <p:cNvPr id="979" name="Google Shape;979;p22"/>
              <p:cNvGrpSpPr/>
              <p:nvPr/>
            </p:nvGrpSpPr>
            <p:grpSpPr>
              <a:xfrm rot="5400000">
                <a:off x="-417172" y="2717800"/>
                <a:ext cx="1413385" cy="579050"/>
                <a:chOff x="2195315" y="2002175"/>
                <a:chExt cx="1413385" cy="579050"/>
              </a:xfrm>
            </p:grpSpPr>
            <p:grpSp>
              <p:nvGrpSpPr>
                <p:cNvPr id="980" name="Google Shape;980;p22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81" name="Google Shape;981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82" name="Google Shape;982;p2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83" name="Google Shape;983;p22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84" name="Google Shape;984;p22"/>
                <p:cNvCxnSpPr>
                  <a:stCxn id="981" idx="3"/>
                  <a:endCxn id="985" idx="0"/>
                </p:cNvCxnSpPr>
                <p:nvPr/>
              </p:nvCxnSpPr>
              <p:spPr>
                <a:xfrm rot="10800000">
                  <a:off x="3235200" y="1905054"/>
                  <a:ext cx="0" cy="74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86" name="Google Shape;986;p22"/>
                <p:cNvSpPr/>
                <p:nvPr/>
              </p:nvSpPr>
              <p:spPr>
                <a:xfrm rot="10800000">
                  <a:off x="2195315" y="20021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85" name="Google Shape;985;p22"/>
              <p:cNvSpPr/>
              <p:nvPr/>
            </p:nvSpPr>
            <p:spPr>
              <a:xfrm rot="-5400000">
                <a:off x="145946" y="3735157"/>
                <a:ext cx="313500" cy="27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87" name="Google Shape;987;p22"/>
              <p:cNvSpPr/>
              <p:nvPr/>
            </p:nvSpPr>
            <p:spPr>
              <a:xfrm rot="-5400000">
                <a:off x="731021" y="2321632"/>
                <a:ext cx="313500" cy="27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23"/>
          <p:cNvSpPr txBox="1">
            <a:spLocks noGrp="1"/>
          </p:cNvSpPr>
          <p:nvPr>
            <p:ph type="subTitle" idx="1"/>
          </p:nvPr>
        </p:nvSpPr>
        <p:spPr>
          <a:xfrm>
            <a:off x="1294375" y="1655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23"/>
          <p:cNvSpPr txBox="1">
            <a:spLocks noGrp="1"/>
          </p:cNvSpPr>
          <p:nvPr>
            <p:ph type="subTitle" idx="2"/>
          </p:nvPr>
        </p:nvSpPr>
        <p:spPr>
          <a:xfrm>
            <a:off x="1294385" y="2798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23"/>
          <p:cNvSpPr txBox="1">
            <a:spLocks noGrp="1"/>
          </p:cNvSpPr>
          <p:nvPr>
            <p:ph type="subTitle" idx="3"/>
          </p:nvPr>
        </p:nvSpPr>
        <p:spPr>
          <a:xfrm>
            <a:off x="1294385" y="3941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3"/>
          <p:cNvSpPr txBox="1">
            <a:spLocks noGrp="1"/>
          </p:cNvSpPr>
          <p:nvPr>
            <p:ph type="subTitle" idx="4"/>
          </p:nvPr>
        </p:nvSpPr>
        <p:spPr>
          <a:xfrm>
            <a:off x="1294375" y="137547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94" name="Google Shape;994;p23"/>
          <p:cNvSpPr txBox="1">
            <a:spLocks noGrp="1"/>
          </p:cNvSpPr>
          <p:nvPr>
            <p:ph type="subTitle" idx="5"/>
          </p:nvPr>
        </p:nvSpPr>
        <p:spPr>
          <a:xfrm>
            <a:off x="1294375" y="249602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95" name="Google Shape;995;p23"/>
          <p:cNvSpPr txBox="1">
            <a:spLocks noGrp="1"/>
          </p:cNvSpPr>
          <p:nvPr>
            <p:ph type="subTitle" idx="6"/>
          </p:nvPr>
        </p:nvSpPr>
        <p:spPr>
          <a:xfrm>
            <a:off x="1294375" y="361657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996" name="Google Shape;996;p23"/>
          <p:cNvGrpSpPr/>
          <p:nvPr/>
        </p:nvGrpSpPr>
        <p:grpSpPr>
          <a:xfrm>
            <a:off x="-443807" y="-948650"/>
            <a:ext cx="9956582" cy="6051825"/>
            <a:chOff x="-443807" y="-948650"/>
            <a:chExt cx="9956582" cy="6051825"/>
          </a:xfrm>
        </p:grpSpPr>
        <p:grpSp>
          <p:nvGrpSpPr>
            <p:cNvPr id="997" name="Google Shape;997;p23"/>
            <p:cNvGrpSpPr/>
            <p:nvPr/>
          </p:nvGrpSpPr>
          <p:grpSpPr>
            <a:xfrm>
              <a:off x="6093702" y="-948650"/>
              <a:ext cx="3419073" cy="1782378"/>
              <a:chOff x="3975102" y="-851325"/>
              <a:chExt cx="3419073" cy="1782378"/>
            </a:xfrm>
          </p:grpSpPr>
          <p:grpSp>
            <p:nvGrpSpPr>
              <p:cNvPr id="998" name="Google Shape;998;p23"/>
              <p:cNvGrpSpPr/>
              <p:nvPr/>
            </p:nvGrpSpPr>
            <p:grpSpPr>
              <a:xfrm>
                <a:off x="4368809" y="-635621"/>
                <a:ext cx="1245819" cy="1079037"/>
                <a:chOff x="7983967" y="244032"/>
                <a:chExt cx="815700" cy="706500"/>
              </a:xfrm>
            </p:grpSpPr>
            <p:sp>
              <p:nvSpPr>
                <p:cNvPr id="999" name="Google Shape;999;p23"/>
                <p:cNvSpPr/>
                <p:nvPr/>
              </p:nvSpPr>
              <p:spPr>
                <a:xfrm>
                  <a:off x="7983967" y="244032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0" name="Google Shape;1000;p23"/>
                <p:cNvSpPr/>
                <p:nvPr/>
              </p:nvSpPr>
              <p:spPr>
                <a:xfrm>
                  <a:off x="8027224" y="281546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1" name="Google Shape;1001;p23"/>
                <p:cNvSpPr/>
                <p:nvPr/>
              </p:nvSpPr>
              <p:spPr>
                <a:xfrm>
                  <a:off x="8316706" y="532281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02" name="Google Shape;1002;p23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003" name="Google Shape;1003;p2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4" name="Google Shape;1004;p23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05" name="Google Shape;1005;p23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006" name="Google Shape;1006;p2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7" name="Google Shape;1007;p23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08" name="Google Shape;1008;p23"/>
              <p:cNvSpPr/>
              <p:nvPr/>
            </p:nvSpPr>
            <p:spPr>
              <a:xfrm>
                <a:off x="3975102" y="-19647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09" name="Google Shape;1009;p23"/>
              <p:cNvCxnSpPr>
                <a:stCxn id="1006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23"/>
              <p:cNvCxnSpPr>
                <a:stCxn id="1003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11" name="Google Shape;1011;p23"/>
              <p:cNvSpPr/>
              <p:nvPr/>
            </p:nvSpPr>
            <p:spPr>
              <a:xfrm>
                <a:off x="6393525" y="5003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2" name="Google Shape;1012;p23"/>
              <p:cNvCxnSpPr>
                <a:stCxn id="1003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13" name="Google Shape;1013;p23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6525052" y="6649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15" name="Google Shape;1015;p23"/>
            <p:cNvGrpSpPr/>
            <p:nvPr/>
          </p:nvGrpSpPr>
          <p:grpSpPr>
            <a:xfrm rot="10800000">
              <a:off x="-443807" y="2829059"/>
              <a:ext cx="917499" cy="794671"/>
              <a:chOff x="8022925" y="186250"/>
              <a:chExt cx="815700" cy="706500"/>
            </a:xfrm>
          </p:grpSpPr>
          <p:sp>
            <p:nvSpPr>
              <p:cNvPr id="1016" name="Google Shape;1016;p23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7" name="Google Shape;1017;p23"/>
              <p:cNvSpPr/>
              <p:nvPr/>
            </p:nvSpPr>
            <p:spPr>
              <a:xfrm>
                <a:off x="8169420" y="313166"/>
                <a:ext cx="522900" cy="452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18" name="Google Shape;1018;p23"/>
            <p:cNvGrpSpPr/>
            <p:nvPr/>
          </p:nvGrpSpPr>
          <p:grpSpPr>
            <a:xfrm flipH="1">
              <a:off x="8055928" y="4390325"/>
              <a:ext cx="990993" cy="712850"/>
              <a:chOff x="-54031" y="3864675"/>
              <a:chExt cx="990993" cy="712850"/>
            </a:xfrm>
          </p:grpSpPr>
          <p:grpSp>
            <p:nvGrpSpPr>
              <p:cNvPr id="1019" name="Google Shape;1019;p23"/>
              <p:cNvGrpSpPr/>
              <p:nvPr/>
            </p:nvGrpSpPr>
            <p:grpSpPr>
              <a:xfrm rot="10800000">
                <a:off x="-54031" y="4020302"/>
                <a:ext cx="587793" cy="509104"/>
                <a:chOff x="8219133" y="114261"/>
                <a:chExt cx="815700" cy="706500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>
                  <a:off x="8219133" y="114261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>
                  <a:off x="8409510" y="279167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22" name="Google Shape;1022;p23"/>
              <p:cNvSpPr/>
              <p:nvPr/>
            </p:nvSpPr>
            <p:spPr>
              <a:xfrm rot="10800000">
                <a:off x="21990" y="44752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3" name="Google Shape;1023;p23"/>
              <p:cNvCxnSpPr>
                <a:stCxn id="1020" idx="3"/>
              </p:cNvCxnSpPr>
              <p:nvPr/>
            </p:nvCxnSpPr>
            <p:spPr>
              <a:xfrm>
                <a:off x="533763" y="4274854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4" name="Google Shape;1024;p23"/>
              <p:cNvSpPr/>
              <p:nvPr/>
            </p:nvSpPr>
            <p:spPr>
              <a:xfrm rot="10800000">
                <a:off x="87603" y="3864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6"/>
          <p:cNvSpPr txBox="1">
            <a:spLocks noGrp="1"/>
          </p:cNvSpPr>
          <p:nvPr>
            <p:ph type="title" hasCustomPrompt="1"/>
          </p:nvPr>
        </p:nvSpPr>
        <p:spPr>
          <a:xfrm>
            <a:off x="4324375" y="539496"/>
            <a:ext cx="4106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5" name="Google Shape;1135;p26"/>
          <p:cNvSpPr txBox="1">
            <a:spLocks noGrp="1"/>
          </p:cNvSpPr>
          <p:nvPr>
            <p:ph type="subTitle" idx="1"/>
          </p:nvPr>
        </p:nvSpPr>
        <p:spPr>
          <a:xfrm>
            <a:off x="4324375" y="1238367"/>
            <a:ext cx="41064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6" name="Google Shape;1136;p26"/>
          <p:cNvSpPr txBox="1">
            <a:spLocks noGrp="1"/>
          </p:cNvSpPr>
          <p:nvPr>
            <p:ph type="title" idx="2" hasCustomPrompt="1"/>
          </p:nvPr>
        </p:nvSpPr>
        <p:spPr>
          <a:xfrm>
            <a:off x="4324375" y="2030345"/>
            <a:ext cx="4106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7" name="Google Shape;1137;p26"/>
          <p:cNvSpPr txBox="1">
            <a:spLocks noGrp="1"/>
          </p:cNvSpPr>
          <p:nvPr>
            <p:ph type="subTitle" idx="3"/>
          </p:nvPr>
        </p:nvSpPr>
        <p:spPr>
          <a:xfrm>
            <a:off x="4324375" y="2729221"/>
            <a:ext cx="41064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8" name="Google Shape;1138;p26"/>
          <p:cNvSpPr txBox="1">
            <a:spLocks noGrp="1"/>
          </p:cNvSpPr>
          <p:nvPr>
            <p:ph type="title" idx="4" hasCustomPrompt="1"/>
          </p:nvPr>
        </p:nvSpPr>
        <p:spPr>
          <a:xfrm>
            <a:off x="4324375" y="3521195"/>
            <a:ext cx="4106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9" name="Google Shape;1139;p26"/>
          <p:cNvSpPr txBox="1">
            <a:spLocks noGrp="1"/>
          </p:cNvSpPr>
          <p:nvPr>
            <p:ph type="subTitle" idx="5"/>
          </p:nvPr>
        </p:nvSpPr>
        <p:spPr>
          <a:xfrm>
            <a:off x="4324375" y="4220074"/>
            <a:ext cx="41064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0" name="Google Shape;1140;p26"/>
          <p:cNvSpPr>
            <a:spLocks noGrp="1"/>
          </p:cNvSpPr>
          <p:nvPr>
            <p:ph type="pic" idx="6"/>
          </p:nvPr>
        </p:nvSpPr>
        <p:spPr>
          <a:xfrm>
            <a:off x="713225" y="539500"/>
            <a:ext cx="3543300" cy="406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41" name="Google Shape;1141;p26"/>
          <p:cNvGrpSpPr/>
          <p:nvPr/>
        </p:nvGrpSpPr>
        <p:grpSpPr>
          <a:xfrm>
            <a:off x="-428399" y="-323596"/>
            <a:ext cx="10226767" cy="5755428"/>
            <a:chOff x="-428399" y="-323596"/>
            <a:chExt cx="10226767" cy="5755428"/>
          </a:xfrm>
        </p:grpSpPr>
        <p:grpSp>
          <p:nvGrpSpPr>
            <p:cNvPr id="1142" name="Google Shape;1142;p26"/>
            <p:cNvGrpSpPr/>
            <p:nvPr/>
          </p:nvGrpSpPr>
          <p:grpSpPr>
            <a:xfrm>
              <a:off x="7517427" y="-323596"/>
              <a:ext cx="2280941" cy="1580637"/>
              <a:chOff x="7421427" y="-193296"/>
              <a:chExt cx="2280941" cy="1580637"/>
            </a:xfrm>
          </p:grpSpPr>
          <p:grpSp>
            <p:nvGrpSpPr>
              <p:cNvPr id="1143" name="Google Shape;1143;p26"/>
              <p:cNvGrpSpPr/>
              <p:nvPr/>
            </p:nvGrpSpPr>
            <p:grpSpPr>
              <a:xfrm>
                <a:off x="8440709" y="-193296"/>
                <a:ext cx="1261659" cy="1580637"/>
                <a:chOff x="436759" y="-723871"/>
                <a:chExt cx="1261659" cy="1580637"/>
              </a:xfrm>
            </p:grpSpPr>
            <p:grpSp>
              <p:nvGrpSpPr>
                <p:cNvPr id="1144" name="Google Shape;1144;p26"/>
                <p:cNvGrpSpPr/>
                <p:nvPr/>
              </p:nvGrpSpPr>
              <p:grpSpPr>
                <a:xfrm>
                  <a:off x="436759" y="-723871"/>
                  <a:ext cx="1245819" cy="1079037"/>
                  <a:chOff x="8022925" y="186250"/>
                  <a:chExt cx="815700" cy="706500"/>
                </a:xfrm>
              </p:grpSpPr>
              <p:sp>
                <p:nvSpPr>
                  <p:cNvPr id="1145" name="Google Shape;1145;p26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46" name="Google Shape;1146;p26"/>
                  <p:cNvSpPr/>
                  <p:nvPr/>
                </p:nvSpPr>
                <p:spPr>
                  <a:xfrm>
                    <a:off x="8066182" y="223764"/>
                    <a:ext cx="729300" cy="631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47" name="Google Shape;1147;p26"/>
                  <p:cNvSpPr/>
                  <p:nvPr/>
                </p:nvSpPr>
                <p:spPr>
                  <a:xfrm>
                    <a:off x="8245500" y="379072"/>
                    <a:ext cx="370500" cy="3210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48" name="Google Shape;1148;p26"/>
                <p:cNvCxnSpPr>
                  <a:stCxn id="1145" idx="1"/>
                </p:cNvCxnSpPr>
                <p:nvPr/>
              </p:nvCxnSpPr>
              <p:spPr>
                <a:xfrm>
                  <a:off x="1412818" y="355166"/>
                  <a:ext cx="2856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49" name="Google Shape;1149;p26"/>
                <p:cNvSpPr/>
                <p:nvPr/>
              </p:nvSpPr>
              <p:spPr>
                <a:xfrm>
                  <a:off x="584577" y="47292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150" name="Google Shape;1150;p26"/>
              <p:cNvCxnSpPr>
                <a:stCxn id="1145" idx="3"/>
                <a:endCxn id="1151" idx="0"/>
              </p:cNvCxnSpPr>
              <p:nvPr/>
            </p:nvCxnSpPr>
            <p:spPr>
              <a:xfrm rot="10800000">
                <a:off x="7728509" y="346223"/>
                <a:ext cx="712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1" name="Google Shape;1151;p26"/>
              <p:cNvSpPr/>
              <p:nvPr/>
            </p:nvSpPr>
            <p:spPr>
              <a:xfrm>
                <a:off x="7421427" y="21317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52" name="Google Shape;1152;p26"/>
            <p:cNvGrpSpPr/>
            <p:nvPr/>
          </p:nvGrpSpPr>
          <p:grpSpPr>
            <a:xfrm flipH="1">
              <a:off x="7641663" y="3785300"/>
              <a:ext cx="1835863" cy="1646533"/>
              <a:chOff x="8352175" y="-274150"/>
              <a:chExt cx="1835863" cy="1646533"/>
            </a:xfrm>
          </p:grpSpPr>
          <p:grpSp>
            <p:nvGrpSpPr>
              <p:cNvPr id="1153" name="Google Shape;1153;p26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154" name="Google Shape;1154;p2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5" name="Google Shape;1155;p2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6" name="Google Shape;1156;p2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57" name="Google Shape;1157;p26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59" name="Google Shape;1159;p26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160" name="Google Shape;1160;p26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161" name="Google Shape;1161;p26"/>
                  <p:cNvCxnSpPr>
                    <a:stCxn id="115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162" name="Google Shape;1162;p26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163" name="Google Shape;1163;p26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164" name="Google Shape;1164;p26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165" name="Google Shape;1165;p26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66" name="Google Shape;1166;p26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67" name="Google Shape;1167;p26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68" name="Google Shape;1168;p26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70" name="Google Shape;1170;p26"/>
            <p:cNvGrpSpPr/>
            <p:nvPr/>
          </p:nvGrpSpPr>
          <p:grpSpPr>
            <a:xfrm rot="10800000" flipH="1">
              <a:off x="-428399" y="66250"/>
              <a:ext cx="1141616" cy="1740595"/>
              <a:chOff x="-377824" y="3323825"/>
              <a:chExt cx="1141616" cy="1740595"/>
            </a:xfrm>
          </p:grpSpPr>
          <p:grpSp>
            <p:nvGrpSpPr>
              <p:cNvPr id="1171" name="Google Shape;1171;p26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1172" name="Google Shape;1172;p26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1173" name="Google Shape;1173;p26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1174" name="Google Shape;1174;p26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75" name="Google Shape;1175;p26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76" name="Google Shape;1176;p26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77" name="Google Shape;1177;p26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78" name="Google Shape;1178;p26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79" name="Google Shape;1179;p26"/>
                <p:cNvCxnSpPr>
                  <a:stCxn id="1174" idx="1"/>
                  <a:endCxn id="1180" idx="3"/>
                </p:cNvCxnSpPr>
                <p:nvPr/>
              </p:nvCxnSpPr>
              <p:spPr>
                <a:xfrm>
                  <a:off x="4730771" y="2238282"/>
                  <a:ext cx="206400" cy="33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80" name="Google Shape;1180;p26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82" name="Google Shape;1182;p26"/>
              <p:cNvSpPr/>
              <p:nvPr/>
            </p:nvSpPr>
            <p:spPr>
              <a:xfrm>
                <a:off x="-90850" y="3323825"/>
                <a:ext cx="595500" cy="5157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3" name="Google Shape;1183;p26"/>
              <p:cNvSpPr/>
              <p:nvPr/>
            </p:nvSpPr>
            <p:spPr>
              <a:xfrm>
                <a:off x="-6100" y="3397200"/>
                <a:ext cx="426000" cy="369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Google Shape;1241;p28"/>
          <p:cNvGrpSpPr/>
          <p:nvPr/>
        </p:nvGrpSpPr>
        <p:grpSpPr>
          <a:xfrm rot="10800000">
            <a:off x="142652" y="2391879"/>
            <a:ext cx="1180258" cy="1390907"/>
            <a:chOff x="4046769" y="1482116"/>
            <a:chExt cx="1180258" cy="1390907"/>
          </a:xfrm>
        </p:grpSpPr>
        <p:grpSp>
          <p:nvGrpSpPr>
            <p:cNvPr id="1242" name="Google Shape;1242;p28"/>
            <p:cNvGrpSpPr/>
            <p:nvPr/>
          </p:nvGrpSpPr>
          <p:grpSpPr>
            <a:xfrm>
              <a:off x="4046769" y="1482116"/>
              <a:ext cx="1180258" cy="756167"/>
              <a:chOff x="4046769" y="1482116"/>
              <a:chExt cx="1180258" cy="756167"/>
            </a:xfrm>
          </p:grpSpPr>
          <p:grpSp>
            <p:nvGrpSpPr>
              <p:cNvPr id="1243" name="Google Shape;1243;p28"/>
              <p:cNvGrpSpPr/>
              <p:nvPr/>
            </p:nvGrpSpPr>
            <p:grpSpPr>
              <a:xfrm>
                <a:off x="4046769" y="14821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44" name="Google Shape;1244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5" name="Google Shape;1245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6" name="Google Shape;1246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47" name="Google Shape;1247;p28"/>
              <p:cNvSpPr/>
              <p:nvPr/>
            </p:nvSpPr>
            <p:spPr>
              <a:xfrm>
                <a:off x="4919827" y="195357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8" name="Google Shape;1248;p28"/>
              <p:cNvSpPr/>
              <p:nvPr/>
            </p:nvSpPr>
            <p:spPr>
              <a:xfrm>
                <a:off x="5012263" y="1761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1249" name="Google Shape;1249;p28"/>
            <p:cNvCxnSpPr>
              <a:stCxn id="1244" idx="1"/>
              <a:endCxn id="1250" idx="0"/>
            </p:cNvCxnSpPr>
            <p:nvPr/>
          </p:nvCxnSpPr>
          <p:spPr>
            <a:xfrm>
              <a:off x="4730771" y="2238282"/>
              <a:ext cx="172800" cy="13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0" name="Google Shape;1250;p28"/>
            <p:cNvSpPr/>
            <p:nvPr/>
          </p:nvSpPr>
          <p:spPr>
            <a:xfrm rot="-5400000">
              <a:off x="4653574" y="2406673"/>
              <a:ext cx="499800" cy="432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51" name="Google Shape;1251;p28"/>
            <p:cNvSpPr/>
            <p:nvPr/>
          </p:nvSpPr>
          <p:spPr>
            <a:xfrm rot="-5400000">
              <a:off x="4704500" y="2450622"/>
              <a:ext cx="398100" cy="3450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52" name="Google Shape;1252;p28"/>
          <p:cNvGrpSpPr/>
          <p:nvPr/>
        </p:nvGrpSpPr>
        <p:grpSpPr>
          <a:xfrm>
            <a:off x="316436" y="-1052575"/>
            <a:ext cx="8677029" cy="6098323"/>
            <a:chOff x="316436" y="-1052575"/>
            <a:chExt cx="8677029" cy="6098323"/>
          </a:xfrm>
        </p:grpSpPr>
        <p:grpSp>
          <p:nvGrpSpPr>
            <p:cNvPr id="1253" name="Google Shape;1253;p28"/>
            <p:cNvGrpSpPr/>
            <p:nvPr/>
          </p:nvGrpSpPr>
          <p:grpSpPr>
            <a:xfrm rot="10800000">
              <a:off x="5237734" y="-1052575"/>
              <a:ext cx="3417803" cy="2444748"/>
              <a:chOff x="5222059" y="1707050"/>
              <a:chExt cx="3417803" cy="2444748"/>
            </a:xfrm>
          </p:grpSpPr>
          <p:grpSp>
            <p:nvGrpSpPr>
              <p:cNvPr id="1254" name="Google Shape;1254;p28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55" name="Google Shape;1255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6" name="Google Shape;1256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7" name="Google Shape;1257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58" name="Google Shape;1258;p28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259" name="Google Shape;1259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0" name="Google Shape;1260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61" name="Google Shape;1261;p28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262" name="Google Shape;1262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3" name="Google Shape;1263;p2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64" name="Google Shape;1264;p28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65" name="Google Shape;1265;p28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66" name="Google Shape;1266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7" name="Google Shape;1267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8" name="Google Shape;1268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69" name="Google Shape;1269;p28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0" name="Google Shape;1270;p28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1" name="Google Shape;1271;p28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72" name="Google Shape;1272;p28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273" name="Google Shape;1273;p28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274" name="Google Shape;1274;p28"/>
                  <p:cNvCxnSpPr>
                    <a:stCxn id="1266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275" name="Google Shape;1275;p28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276" name="Google Shape;1276;p2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77" name="Google Shape;1277;p28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78" name="Google Shape;1278;p28"/>
                    <p:cNvCxnSpPr>
                      <a:stCxn id="1259" idx="5"/>
                    </p:cNvCxnSpPr>
                    <p:nvPr/>
                  </p:nvCxnSpPr>
                  <p:spPr>
                    <a:xfrm rot="10800000" flipH="1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279" name="Google Shape;1279;p2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80" name="Google Shape;1280;p28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281" name="Google Shape;1281;p2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82" name="Google Shape;1282;p28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83" name="Google Shape;1283;p28"/>
            <p:cNvGrpSpPr/>
            <p:nvPr/>
          </p:nvGrpSpPr>
          <p:grpSpPr>
            <a:xfrm rot="10800000">
              <a:off x="316436" y="3465111"/>
              <a:ext cx="1271591" cy="1580637"/>
              <a:chOff x="426827" y="-723871"/>
              <a:chExt cx="1271591" cy="1580637"/>
            </a:xfrm>
          </p:grpSpPr>
          <p:grpSp>
            <p:nvGrpSpPr>
              <p:cNvPr id="1284" name="Google Shape;1284;p28"/>
              <p:cNvGrpSpPr/>
              <p:nvPr/>
            </p:nvGrpSpPr>
            <p:grpSpPr>
              <a:xfrm>
                <a:off x="43675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85" name="Google Shape;1285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6" name="Google Shape;1286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7" name="Google Shape;1287;p28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288" name="Google Shape;1288;p28"/>
              <p:cNvCxnSpPr>
                <a:stCxn id="1285" idx="1"/>
              </p:cNvCxnSpPr>
              <p:nvPr/>
            </p:nvCxnSpPr>
            <p:spPr>
              <a:xfrm>
                <a:off x="141281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8"/>
              <p:cNvSpPr/>
              <p:nvPr/>
            </p:nvSpPr>
            <p:spPr>
              <a:xfrm>
                <a:off x="426827" y="472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90" name="Google Shape;1290;p28"/>
            <p:cNvGrpSpPr/>
            <p:nvPr/>
          </p:nvGrpSpPr>
          <p:grpSpPr>
            <a:xfrm>
              <a:off x="7478488" y="3918741"/>
              <a:ext cx="1514976" cy="1058593"/>
              <a:chOff x="6487988" y="-321084"/>
              <a:chExt cx="1514976" cy="1058593"/>
            </a:xfrm>
          </p:grpSpPr>
          <p:grpSp>
            <p:nvGrpSpPr>
              <p:cNvPr id="1291" name="Google Shape;1291;p28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292" name="Google Shape;1292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3" name="Google Shape;1293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4" name="Google Shape;1294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95" name="Google Shape;1295;p28"/>
              <p:cNvGrpSpPr/>
              <p:nvPr/>
            </p:nvGrpSpPr>
            <p:grpSpPr>
              <a:xfrm rot="10800000" flipH="1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1296" name="Google Shape;1296;p28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7" name="Google Shape;1297;p28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8" name="Google Shape;1298;p28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29"/>
          <p:cNvGrpSpPr/>
          <p:nvPr/>
        </p:nvGrpSpPr>
        <p:grpSpPr>
          <a:xfrm>
            <a:off x="-743048" y="-759400"/>
            <a:ext cx="10096486" cy="6881698"/>
            <a:chOff x="-743048" y="-759400"/>
            <a:chExt cx="10096486" cy="6881698"/>
          </a:xfrm>
        </p:grpSpPr>
        <p:grpSp>
          <p:nvGrpSpPr>
            <p:cNvPr id="1301" name="Google Shape;1301;p29"/>
            <p:cNvGrpSpPr/>
            <p:nvPr/>
          </p:nvGrpSpPr>
          <p:grpSpPr>
            <a:xfrm>
              <a:off x="1002234" y="3677550"/>
              <a:ext cx="3417803" cy="2444748"/>
              <a:chOff x="5222059" y="1707050"/>
              <a:chExt cx="3417803" cy="2444748"/>
            </a:xfrm>
          </p:grpSpPr>
          <p:grpSp>
            <p:nvGrpSpPr>
              <p:cNvPr id="1302" name="Google Shape;1302;p29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303" name="Google Shape;130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4" name="Google Shape;1304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5" name="Google Shape;1305;p2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06" name="Google Shape;1306;p29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307" name="Google Shape;1307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8" name="Google Shape;1308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09" name="Google Shape;1309;p29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310" name="Google Shape;1310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1" name="Google Shape;1311;p29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12" name="Google Shape;1312;p29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313" name="Google Shape;1313;p29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5" name="Google Shape;1315;p2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6" name="Google Shape;1316;p2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17" name="Google Shape;1317;p29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8" name="Google Shape;1318;p29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9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320" name="Google Shape;1320;p29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321" name="Google Shape;1321;p29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322" name="Google Shape;1322;p29"/>
                  <p:cNvCxnSpPr>
                    <a:stCxn id="131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323" name="Google Shape;1323;p29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324" name="Google Shape;1324;p29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325" name="Google Shape;1325;p29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326" name="Google Shape;1326;p29"/>
                    <p:cNvCxnSpPr>
                      <a:stCxn id="1307" idx="5"/>
                    </p:cNvCxnSpPr>
                    <p:nvPr/>
                  </p:nvCxnSpPr>
                  <p:spPr>
                    <a:xfrm rot="10800000" flipH="1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327" name="Google Shape;1327;p29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328" name="Google Shape;1328;p29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29" name="Google Shape;1329;p29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30" name="Google Shape;1330;p29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>
              <a:off x="-743048" y="-759400"/>
              <a:ext cx="2975798" cy="2392650"/>
              <a:chOff x="4418377" y="-851325"/>
              <a:chExt cx="2975798" cy="2392650"/>
            </a:xfrm>
          </p:grpSpPr>
          <p:grpSp>
            <p:nvGrpSpPr>
              <p:cNvPr id="1332" name="Google Shape;1332;p29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333" name="Google Shape;133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4" name="Google Shape;1334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39" name="Google Shape;1339;p29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340" name="Google Shape;1340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1" name="Google Shape;1341;p29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42" name="Google Shape;1342;p29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1343" name="Google Shape;134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4" name="Google Shape;1344;p29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45" name="Google Shape;1345;p29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6" name="Google Shape;1346;p29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7" name="Google Shape;1347;p29"/>
              <p:cNvCxnSpPr>
                <a:stCxn id="1333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9"/>
              <p:cNvCxnSpPr>
                <a:stCxn id="1343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9"/>
              <p:cNvCxnSpPr>
                <a:stCxn id="1340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9"/>
              <p:cNvCxnSpPr>
                <a:stCxn id="1337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9"/>
              <p:cNvCxnSpPr>
                <a:stCxn id="1343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52" name="Google Shape;1352;p29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53" name="Google Shape;1353;p29"/>
              <p:cNvCxnSpPr>
                <a:stCxn id="1337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54" name="Google Shape;1354;p29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55" name="Google Shape;1355;p29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56" name="Google Shape;1356;p29"/>
            <p:cNvGrpSpPr/>
            <p:nvPr/>
          </p:nvGrpSpPr>
          <p:grpSpPr>
            <a:xfrm>
              <a:off x="7508103" y="-733512"/>
              <a:ext cx="1845335" cy="2340875"/>
              <a:chOff x="7508103" y="-180450"/>
              <a:chExt cx="1845335" cy="2340875"/>
            </a:xfrm>
          </p:grpSpPr>
          <p:grpSp>
            <p:nvGrpSpPr>
              <p:cNvPr id="1357" name="Google Shape;1357;p29"/>
              <p:cNvGrpSpPr/>
              <p:nvPr/>
            </p:nvGrpSpPr>
            <p:grpSpPr>
              <a:xfrm>
                <a:off x="8109628" y="-180450"/>
                <a:ext cx="1128460" cy="989200"/>
                <a:chOff x="2136440" y="1592025"/>
                <a:chExt cx="1128460" cy="989200"/>
              </a:xfrm>
            </p:grpSpPr>
            <p:grpSp>
              <p:nvGrpSpPr>
                <p:cNvPr id="1358" name="Google Shape;1358;p29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59" name="Google Shape;1359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60" name="Google Shape;1360;p29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361" name="Google Shape;1361;p29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1362" name="Google Shape;1362;p29"/>
                <p:cNvCxnSpPr>
                  <a:stCxn id="1359" idx="3"/>
                </p:cNvCxnSpPr>
                <p:nvPr/>
              </p:nvCxnSpPr>
              <p:spPr>
                <a:xfrm>
                  <a:off x="2861700" y="2278554"/>
                  <a:ext cx="40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29"/>
                <p:cNvCxnSpPr>
                  <a:stCxn id="1359" idx="1"/>
                </p:cNvCxnSpPr>
                <p:nvPr/>
              </p:nvCxnSpPr>
              <p:spPr>
                <a:xfrm rot="10800000">
                  <a:off x="2174983" y="1632202"/>
                  <a:ext cx="226200" cy="39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64" name="Google Shape;1364;p29"/>
                <p:cNvSpPr/>
                <p:nvPr/>
              </p:nvSpPr>
              <p:spPr>
                <a:xfrm rot="10800000">
                  <a:off x="2136440" y="15920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65" name="Google Shape;1365;p29"/>
              <p:cNvGrpSpPr/>
              <p:nvPr/>
            </p:nvGrpSpPr>
            <p:grpSpPr>
              <a:xfrm>
                <a:off x="7508103" y="808752"/>
                <a:ext cx="1845335" cy="1351673"/>
                <a:chOff x="1557290" y="2633002"/>
                <a:chExt cx="1845335" cy="1351673"/>
              </a:xfrm>
            </p:grpSpPr>
            <p:grpSp>
              <p:nvGrpSpPr>
                <p:cNvPr id="1366" name="Google Shape;1366;p29"/>
                <p:cNvGrpSpPr/>
                <p:nvPr/>
              </p:nvGrpSpPr>
              <p:grpSpPr>
                <a:xfrm rot="10800000">
                  <a:off x="1673693" y="2677134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1367" name="Google Shape;1367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68" name="Google Shape;1368;p29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369" name="Google Shape;1369;p29"/>
                <p:cNvGrpSpPr/>
                <p:nvPr/>
              </p:nvGrpSpPr>
              <p:grpSpPr>
                <a:xfrm rot="10800000">
                  <a:off x="2814832" y="2633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70" name="Google Shape;1370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71" name="Google Shape;1371;p29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372" name="Google Shape;1372;p29"/>
                <p:cNvCxnSpPr>
                  <a:stCxn id="1370" idx="0"/>
                </p:cNvCxnSpPr>
                <p:nvPr/>
              </p:nvCxnSpPr>
              <p:spPr>
                <a:xfrm rot="10800000">
                  <a:off x="2660332" y="2887554"/>
                  <a:ext cx="154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3" name="Google Shape;1373;p29"/>
                <p:cNvCxnSpPr>
                  <a:stCxn id="1367" idx="3"/>
                </p:cNvCxnSpPr>
                <p:nvPr/>
              </p:nvCxnSpPr>
              <p:spPr>
                <a:xfrm rot="10800000" flipH="1">
                  <a:off x="2591192" y="2886970"/>
                  <a:ext cx="73200" cy="18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4" name="Google Shape;1374;p29"/>
                <p:cNvCxnSpPr>
                  <a:stCxn id="1367" idx="5"/>
                </p:cNvCxnSpPr>
                <p:nvPr/>
              </p:nvCxnSpPr>
              <p:spPr>
                <a:xfrm flipH="1">
                  <a:off x="1596661" y="3471805"/>
                  <a:ext cx="275700" cy="47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75" name="Google Shape;1375;p29"/>
                <p:cNvSpPr/>
                <p:nvPr/>
              </p:nvSpPr>
              <p:spPr>
                <a:xfrm rot="10800000">
                  <a:off x="1557290" y="39060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-319453" y="-917150"/>
            <a:ext cx="9860391" cy="5957900"/>
            <a:chOff x="-319453" y="-917150"/>
            <a:chExt cx="9860391" cy="5957900"/>
          </a:xfrm>
        </p:grpSpPr>
        <p:grpSp>
          <p:nvGrpSpPr>
            <p:cNvPr id="60" name="Google Shape;60;p3"/>
            <p:cNvGrpSpPr/>
            <p:nvPr/>
          </p:nvGrpSpPr>
          <p:grpSpPr>
            <a:xfrm rot="10800000" flipH="1">
              <a:off x="7467353" y="3080077"/>
              <a:ext cx="2073585" cy="1960673"/>
              <a:chOff x="7455765" y="-80873"/>
              <a:chExt cx="2073585" cy="1960673"/>
            </a:xfrm>
          </p:grpSpPr>
          <p:grpSp>
            <p:nvGrpSpPr>
              <p:cNvPr id="61" name="Google Shape;61;p3"/>
              <p:cNvGrpSpPr/>
              <p:nvPr/>
            </p:nvGrpSpPr>
            <p:grpSpPr>
              <a:xfrm>
                <a:off x="7455765" y="-80873"/>
                <a:ext cx="2073585" cy="1960673"/>
                <a:chOff x="7455765" y="-80873"/>
                <a:chExt cx="2073585" cy="1960673"/>
              </a:xfrm>
            </p:grpSpPr>
            <p:grpSp>
              <p:nvGrpSpPr>
                <p:cNvPr id="62" name="Google Shape;62;p3"/>
                <p:cNvGrpSpPr/>
                <p:nvPr/>
              </p:nvGrpSpPr>
              <p:grpSpPr>
                <a:xfrm>
                  <a:off x="7455765" y="-80873"/>
                  <a:ext cx="1935860" cy="557223"/>
                  <a:chOff x="1329040" y="2024002"/>
                  <a:chExt cx="1935860" cy="557223"/>
                </a:xfrm>
              </p:grpSpPr>
              <p:grpSp>
                <p:nvGrpSpPr>
                  <p:cNvPr id="63" name="Google Shape;63;p3"/>
                  <p:cNvGrpSpPr/>
                  <p:nvPr/>
                </p:nvGrpSpPr>
                <p:grpSpPr>
                  <a:xfrm rot="10800000">
                    <a:off x="2273907" y="2024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64" name="Google Shape;64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65" name="Google Shape;65;p3"/>
                    <p:cNvSpPr/>
                    <p:nvPr/>
                  </p:nvSpPr>
                  <p:spPr>
                    <a:xfrm>
                      <a:off x="8213302" y="351156"/>
                      <a:ext cx="435000" cy="3768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66" name="Google Shape;66;p3"/>
                  <p:cNvSpPr/>
                  <p:nvPr/>
                </p:nvSpPr>
                <p:spPr>
                  <a:xfrm rot="10800000">
                    <a:off x="2349928" y="24789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cxnSp>
                <p:nvCxnSpPr>
                  <p:cNvPr id="67" name="Google Shape;67;p3"/>
                  <p:cNvCxnSpPr>
                    <a:stCxn id="64" idx="3"/>
                  </p:cNvCxnSpPr>
                  <p:nvPr/>
                </p:nvCxnSpPr>
                <p:spPr>
                  <a:xfrm>
                    <a:off x="2861700" y="2278554"/>
                    <a:ext cx="4032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" name="Google Shape;68;p3"/>
                  <p:cNvCxnSpPr>
                    <a:stCxn id="64" idx="0"/>
                    <a:endCxn id="69" idx="2"/>
                  </p:cNvCxnSpPr>
                  <p:nvPr/>
                </p:nvCxnSpPr>
                <p:spPr>
                  <a:xfrm rot="10800000">
                    <a:off x="1407507" y="2278554"/>
                    <a:ext cx="8664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69" name="Google Shape;69;p3"/>
                  <p:cNvSpPr/>
                  <p:nvPr/>
                </p:nvSpPr>
                <p:spPr>
                  <a:xfrm rot="10800000">
                    <a:off x="1329040" y="2239213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0" name="Google Shape;70;p3"/>
                <p:cNvGrpSpPr/>
                <p:nvPr/>
              </p:nvGrpSpPr>
              <p:grpSpPr>
                <a:xfrm>
                  <a:off x="7684015" y="528127"/>
                  <a:ext cx="1845335" cy="1351673"/>
                  <a:chOff x="1557290" y="2633002"/>
                  <a:chExt cx="1845335" cy="1351673"/>
                </a:xfrm>
              </p:grpSpPr>
              <p:grpSp>
                <p:nvGrpSpPr>
                  <p:cNvPr id="71" name="Google Shape;71;p3"/>
                  <p:cNvGrpSpPr/>
                  <p:nvPr/>
                </p:nvGrpSpPr>
                <p:grpSpPr>
                  <a:xfrm rot="10800000">
                    <a:off x="1673693" y="2677134"/>
                    <a:ext cx="917499" cy="794671"/>
                    <a:chOff x="8022925" y="186250"/>
                    <a:chExt cx="815700" cy="706500"/>
                  </a:xfrm>
                </p:grpSpPr>
                <p:sp>
                  <p:nvSpPr>
                    <p:cNvPr id="72" name="Google Shape;72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AFE0D9">
                        <a:alpha val="594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3" name="Google Shape;73;p3"/>
                    <p:cNvSpPr/>
                    <p:nvPr/>
                  </p:nvSpPr>
                  <p:spPr>
                    <a:xfrm>
                      <a:off x="8169420" y="313166"/>
                      <a:ext cx="522900" cy="452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74" name="Google Shape;74;p3"/>
                  <p:cNvGrpSpPr/>
                  <p:nvPr/>
                </p:nvGrpSpPr>
                <p:grpSpPr>
                  <a:xfrm rot="10800000">
                    <a:off x="2814832" y="2633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75" name="Google Shape;75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6" name="Google Shape;76;p3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77" name="Google Shape;77;p3"/>
                  <p:cNvCxnSpPr>
                    <a:stCxn id="75" idx="0"/>
                  </p:cNvCxnSpPr>
                  <p:nvPr/>
                </p:nvCxnSpPr>
                <p:spPr>
                  <a:xfrm rot="10800000">
                    <a:off x="2660332" y="2887554"/>
                    <a:ext cx="1545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" name="Google Shape;78;p3"/>
                  <p:cNvCxnSpPr>
                    <a:stCxn id="72" idx="3"/>
                  </p:cNvCxnSpPr>
                  <p:nvPr/>
                </p:nvCxnSpPr>
                <p:spPr>
                  <a:xfrm rot="10800000" flipH="1">
                    <a:off x="2591192" y="2886970"/>
                    <a:ext cx="73200" cy="187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9" name="Google Shape;79;p3"/>
                  <p:cNvCxnSpPr>
                    <a:stCxn id="72" idx="5"/>
                  </p:cNvCxnSpPr>
                  <p:nvPr/>
                </p:nvCxnSpPr>
                <p:spPr>
                  <a:xfrm flipH="1">
                    <a:off x="1596661" y="3471805"/>
                    <a:ext cx="275700" cy="477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80" name="Google Shape;80;p3"/>
                  <p:cNvSpPr/>
                  <p:nvPr/>
                </p:nvSpPr>
                <p:spPr>
                  <a:xfrm rot="10800000">
                    <a:off x="1557290" y="3906075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sp>
            <p:nvSpPr>
              <p:cNvPr id="81" name="Google Shape;81;p3"/>
              <p:cNvSpPr/>
              <p:nvPr/>
            </p:nvSpPr>
            <p:spPr>
              <a:xfrm>
                <a:off x="7637364" y="3141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>
              <a:off x="-319453" y="-917150"/>
              <a:ext cx="4691116" cy="2444748"/>
              <a:chOff x="-319453" y="-917150"/>
              <a:chExt cx="4691116" cy="2444748"/>
            </a:xfrm>
          </p:grpSpPr>
          <p:grpSp>
            <p:nvGrpSpPr>
              <p:cNvPr id="83" name="Google Shape;83;p3"/>
              <p:cNvGrpSpPr/>
              <p:nvPr/>
            </p:nvGrpSpPr>
            <p:grpSpPr>
              <a:xfrm>
                <a:off x="-319453" y="-917150"/>
                <a:ext cx="4691116" cy="2444748"/>
                <a:chOff x="-326803" y="-829100"/>
                <a:chExt cx="4691116" cy="2444748"/>
              </a:xfrm>
            </p:grpSpPr>
            <p:grpSp>
              <p:nvGrpSpPr>
                <p:cNvPr id="84" name="Google Shape;84;p3"/>
                <p:cNvGrpSpPr/>
                <p:nvPr/>
              </p:nvGrpSpPr>
              <p:grpSpPr>
                <a:xfrm>
                  <a:off x="-326803" y="-829100"/>
                  <a:ext cx="3417803" cy="2444748"/>
                  <a:chOff x="5222059" y="1707050"/>
                  <a:chExt cx="3417803" cy="2444748"/>
                </a:xfrm>
              </p:grpSpPr>
              <p:grpSp>
                <p:nvGrpSpPr>
                  <p:cNvPr id="85" name="Google Shape;85;p3"/>
                  <p:cNvGrpSpPr/>
                  <p:nvPr/>
                </p:nvGrpSpPr>
                <p:grpSpPr>
                  <a:xfrm>
                    <a:off x="6230684" y="2436004"/>
                    <a:ext cx="1245819" cy="1079037"/>
                    <a:chOff x="8022925" y="186250"/>
                    <a:chExt cx="815700" cy="706500"/>
                  </a:xfrm>
                </p:grpSpPr>
                <p:sp>
                  <p:nvSpPr>
                    <p:cNvPr id="86" name="Google Shape;86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87" name="Google Shape;87;p3"/>
                    <p:cNvSpPr/>
                    <p:nvPr/>
                  </p:nvSpPr>
                  <p:spPr>
                    <a:xfrm>
                      <a:off x="8066182" y="223764"/>
                      <a:ext cx="729300" cy="631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88" name="Google Shape;88;p3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89" name="Google Shape;89;p3"/>
                  <p:cNvGrpSpPr/>
                  <p:nvPr/>
                </p:nvGrpSpPr>
                <p:grpSpPr>
                  <a:xfrm>
                    <a:off x="5222059" y="3089020"/>
                    <a:ext cx="1008613" cy="873587"/>
                    <a:chOff x="8022925" y="186250"/>
                    <a:chExt cx="815700" cy="706500"/>
                  </a:xfrm>
                </p:grpSpPr>
                <p:sp>
                  <p:nvSpPr>
                    <p:cNvPr id="90" name="Google Shape;90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1" name="Google Shape;91;p3"/>
                    <p:cNvSpPr/>
                    <p:nvPr/>
                  </p:nvSpPr>
                  <p:spPr>
                    <a:xfrm>
                      <a:off x="8066182" y="223764"/>
                      <a:ext cx="729300" cy="631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92" name="Google Shape;92;p3"/>
                  <p:cNvGrpSpPr/>
                  <p:nvPr/>
                </p:nvGrpSpPr>
                <p:grpSpPr>
                  <a:xfrm>
                    <a:off x="6286990" y="3642694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93" name="Google Shape;93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4" name="Google Shape;94;p3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95" name="Google Shape;95;p3"/>
                  <p:cNvSpPr/>
                  <p:nvPr/>
                </p:nvSpPr>
                <p:spPr>
                  <a:xfrm>
                    <a:off x="6178600" y="29244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grpSp>
                <p:nvGrpSpPr>
                  <p:cNvPr id="96" name="Google Shape;96;p3"/>
                  <p:cNvGrpSpPr/>
                  <p:nvPr/>
                </p:nvGrpSpPr>
                <p:grpSpPr>
                  <a:xfrm>
                    <a:off x="7766819" y="25974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97" name="Google Shape;97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8" name="Google Shape;98;p3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9" name="Google Shape;99;p3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00" name="Google Shape;100;p3"/>
                  <p:cNvSpPr/>
                  <p:nvPr/>
                </p:nvSpPr>
                <p:spPr>
                  <a:xfrm>
                    <a:off x="7394176" y="3089024"/>
                    <a:ext cx="457200" cy="3960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1" name="Google Shape;101;p3"/>
                  <p:cNvSpPr/>
                  <p:nvPr/>
                </p:nvSpPr>
                <p:spPr>
                  <a:xfrm>
                    <a:off x="7570513" y="2571750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2" name="Google Shape;102;p3"/>
                  <p:cNvSpPr/>
                  <p:nvPr/>
                </p:nvSpPr>
                <p:spPr>
                  <a:xfrm>
                    <a:off x="7044827" y="3642703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BE">
                      <a:alpha val="715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grpSp>
                <p:nvGrpSpPr>
                  <p:cNvPr id="103" name="Google Shape;103;p3"/>
                  <p:cNvGrpSpPr/>
                  <p:nvPr/>
                </p:nvGrpSpPr>
                <p:grpSpPr>
                  <a:xfrm>
                    <a:off x="6012275" y="1707050"/>
                    <a:ext cx="1754544" cy="1381970"/>
                    <a:chOff x="6012275" y="1707050"/>
                    <a:chExt cx="1754544" cy="1381970"/>
                  </a:xfrm>
                </p:grpSpPr>
                <p:grpSp>
                  <p:nvGrpSpPr>
                    <p:cNvPr id="104" name="Google Shape;104;p3"/>
                    <p:cNvGrpSpPr/>
                    <p:nvPr/>
                  </p:nvGrpSpPr>
                  <p:grpSpPr>
                    <a:xfrm>
                      <a:off x="6012275" y="2285500"/>
                      <a:ext cx="1754544" cy="803520"/>
                      <a:chOff x="6012275" y="2285500"/>
                      <a:chExt cx="1754544" cy="803520"/>
                    </a:xfrm>
                  </p:grpSpPr>
                  <p:cxnSp>
                    <p:nvCxnSpPr>
                      <p:cNvPr id="105" name="Google Shape;105;p3"/>
                      <p:cNvCxnSpPr>
                        <a:stCxn id="97" idx="3"/>
                      </p:cNvCxnSpPr>
                      <p:nvPr/>
                    </p:nvCxnSpPr>
                    <p:spPr>
                      <a:xfrm rot="10800000">
                        <a:off x="7612919" y="2975499"/>
                        <a:ext cx="153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grpSp>
                    <p:nvGrpSpPr>
                      <p:cNvPr id="106" name="Google Shape;106;p3"/>
                      <p:cNvGrpSpPr/>
                      <p:nvPr/>
                    </p:nvGrpSpPr>
                    <p:grpSpPr>
                      <a:xfrm>
                        <a:off x="6012275" y="2285500"/>
                        <a:ext cx="1603950" cy="803520"/>
                        <a:chOff x="6012275" y="2285500"/>
                        <a:chExt cx="1603950" cy="803520"/>
                      </a:xfrm>
                    </p:grpSpPr>
                    <p:cxnSp>
                      <p:nvCxnSpPr>
                        <p:cNvPr id="107" name="Google Shape;107;p3"/>
                        <p:cNvCxnSpPr/>
                        <p:nvPr/>
                      </p:nvCxnSpPr>
                      <p:spPr>
                        <a:xfrm rot="10800000">
                          <a:off x="7262825" y="2285500"/>
                          <a:ext cx="353400" cy="6900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cxnSp>
                    <p:cxnSp>
                      <p:nvCxnSpPr>
                        <p:cNvPr id="108" name="Google Shape;108;p3"/>
                        <p:cNvCxnSpPr/>
                        <p:nvPr/>
                      </p:nvCxnSpPr>
                      <p:spPr>
                        <a:xfrm rot="10800000">
                          <a:off x="6405500" y="2289200"/>
                          <a:ext cx="861000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cxnSp>
                    <p:cxnSp>
                      <p:nvCxnSpPr>
                        <p:cNvPr id="109" name="Google Shape;109;p3"/>
                        <p:cNvCxnSpPr>
                          <a:stCxn id="90" idx="5"/>
                        </p:cNvCxnSpPr>
                        <p:nvPr/>
                      </p:nvCxnSpPr>
                      <p:spPr>
                        <a:xfrm rot="10800000" flipH="1">
                          <a:off x="6012275" y="2285620"/>
                          <a:ext cx="395400" cy="8034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cxnSp>
                  </p:grpSp>
                  <p:sp>
                    <p:nvSpPr>
                      <p:cNvPr id="110" name="Google Shape;110;p3"/>
                      <p:cNvSpPr/>
                      <p:nvPr/>
                    </p:nvSpPr>
                    <p:spPr>
                      <a:xfrm>
                        <a:off x="7584350" y="2943050"/>
                        <a:ext cx="64800" cy="648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</p:grpSp>
                <p:cxnSp>
                  <p:nvCxnSpPr>
                    <p:cNvPr id="111" name="Google Shape;111;p3"/>
                    <p:cNvCxnSpPr/>
                    <p:nvPr/>
                  </p:nvCxnSpPr>
                  <p:spPr>
                    <a:xfrm rot="10800000" flipH="1">
                      <a:off x="7261350" y="1744525"/>
                      <a:ext cx="315600" cy="5463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112" name="Google Shape;112;p3"/>
                    <p:cNvSpPr/>
                    <p:nvPr/>
                  </p:nvSpPr>
                  <p:spPr>
                    <a:xfrm>
                      <a:off x="7545125" y="1707050"/>
                      <a:ext cx="73500" cy="73200"/>
                    </a:xfrm>
                    <a:prstGeom prst="ellipse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5975025" y="3049300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14" name="Google Shape;114;p3"/>
                <p:cNvGrpSpPr/>
                <p:nvPr/>
              </p:nvGrpSpPr>
              <p:grpSpPr>
                <a:xfrm flipH="1">
                  <a:off x="3049403" y="525694"/>
                  <a:ext cx="1314910" cy="509104"/>
                  <a:chOff x="6536465" y="3032469"/>
                  <a:chExt cx="1314910" cy="509104"/>
                </a:xfrm>
              </p:grpSpPr>
              <p:grpSp>
                <p:nvGrpSpPr>
                  <p:cNvPr id="115" name="Google Shape;115;p3"/>
                  <p:cNvGrpSpPr/>
                  <p:nvPr/>
                </p:nvGrpSpPr>
                <p:grpSpPr>
                  <a:xfrm>
                    <a:off x="6536465" y="3032469"/>
                    <a:ext cx="587793" cy="509104"/>
                    <a:chOff x="8369130" y="-660579"/>
                    <a:chExt cx="815700" cy="706500"/>
                  </a:xfrm>
                </p:grpSpPr>
                <p:sp>
                  <p:nvSpPr>
                    <p:cNvPr id="116" name="Google Shape;116;p3"/>
                    <p:cNvSpPr/>
                    <p:nvPr/>
                  </p:nvSpPr>
                  <p:spPr>
                    <a:xfrm>
                      <a:off x="8369130" y="-660579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7" name="Google Shape;117;p3"/>
                    <p:cNvSpPr/>
                    <p:nvPr/>
                  </p:nvSpPr>
                  <p:spPr>
                    <a:xfrm>
                      <a:off x="8460422" y="-581469"/>
                      <a:ext cx="633300" cy="5484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8" name="Google Shape;118;p3"/>
                  <p:cNvSpPr/>
                  <p:nvPr/>
                </p:nvSpPr>
                <p:spPr>
                  <a:xfrm>
                    <a:off x="7394176" y="3089024"/>
                    <a:ext cx="457200" cy="3960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9" name="Google Shape;119;p3"/>
                  <p:cNvSpPr/>
                  <p:nvPr/>
                </p:nvSpPr>
                <p:spPr>
                  <a:xfrm>
                    <a:off x="7469177" y="3153978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0" name="Google Shape;120;p3"/>
                <p:cNvCxnSpPr>
                  <a:stCxn id="118" idx="3"/>
                  <a:endCxn id="116" idx="0"/>
                </p:cNvCxnSpPr>
                <p:nvPr/>
              </p:nvCxnSpPr>
              <p:spPr>
                <a:xfrm>
                  <a:off x="3506603" y="780249"/>
                  <a:ext cx="27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1" name="Google Shape;121;p3"/>
              <p:cNvSpPr/>
              <p:nvPr/>
            </p:nvSpPr>
            <p:spPr>
              <a:xfrm>
                <a:off x="2315150" y="8647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3"/>
          <p:cNvSpPr txBox="1">
            <a:spLocks noGrp="1"/>
          </p:cNvSpPr>
          <p:nvPr>
            <p:ph type="subTitle" idx="1"/>
          </p:nvPr>
        </p:nvSpPr>
        <p:spPr>
          <a:xfrm>
            <a:off x="713225" y="3592128"/>
            <a:ext cx="40644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3"/>
          <p:cNvSpPr>
            <a:spLocks noGrp="1"/>
          </p:cNvSpPr>
          <p:nvPr>
            <p:ph type="pic" idx="3"/>
          </p:nvPr>
        </p:nvSpPr>
        <p:spPr>
          <a:xfrm>
            <a:off x="4930725" y="1061800"/>
            <a:ext cx="3500100" cy="301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6"/>
          <p:cNvGrpSpPr/>
          <p:nvPr/>
        </p:nvGrpSpPr>
        <p:grpSpPr>
          <a:xfrm rot="10800000" flipH="1">
            <a:off x="6114715" y="3341034"/>
            <a:ext cx="2968246" cy="2068730"/>
            <a:chOff x="6114715" y="-312689"/>
            <a:chExt cx="2968246" cy="2068730"/>
          </a:xfrm>
        </p:grpSpPr>
        <p:grpSp>
          <p:nvGrpSpPr>
            <p:cNvPr id="228" name="Google Shape;228;p6"/>
            <p:cNvGrpSpPr/>
            <p:nvPr/>
          </p:nvGrpSpPr>
          <p:grpSpPr>
            <a:xfrm>
              <a:off x="6114715" y="-312689"/>
              <a:ext cx="2923710" cy="1831430"/>
              <a:chOff x="6041340" y="-41164"/>
              <a:chExt cx="2923710" cy="1831430"/>
            </a:xfrm>
          </p:grpSpPr>
          <p:grpSp>
            <p:nvGrpSpPr>
              <p:cNvPr id="229" name="Google Shape;229;p6"/>
              <p:cNvGrpSpPr/>
              <p:nvPr/>
            </p:nvGrpSpPr>
            <p:grpSpPr>
              <a:xfrm>
                <a:off x="7832150" y="-41164"/>
                <a:ext cx="815700" cy="706500"/>
                <a:chOff x="8022925" y="186250"/>
                <a:chExt cx="815700" cy="706500"/>
              </a:xfrm>
            </p:grpSpPr>
            <p:sp>
              <p:nvSpPr>
                <p:cNvPr id="230" name="Google Shape;230;p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" name="Google Shape;231;p6"/>
                <p:cNvSpPr/>
                <p:nvPr/>
              </p:nvSpPr>
              <p:spPr>
                <a:xfrm>
                  <a:off x="8104477" y="256921"/>
                  <a:ext cx="652800" cy="565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" name="Google Shape;232;p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3" name="Google Shape;233;p6"/>
              <p:cNvGrpSpPr/>
              <p:nvPr/>
            </p:nvGrpSpPr>
            <p:grpSpPr>
              <a:xfrm>
                <a:off x="7116830" y="85652"/>
                <a:ext cx="522864" cy="452867"/>
                <a:chOff x="8022925" y="186250"/>
                <a:chExt cx="815700" cy="706500"/>
              </a:xfrm>
            </p:grpSpPr>
            <p:sp>
              <p:nvSpPr>
                <p:cNvPr id="234" name="Google Shape;234;p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" name="Google Shape;235;p6"/>
                <p:cNvSpPr/>
                <p:nvPr/>
              </p:nvSpPr>
              <p:spPr>
                <a:xfrm>
                  <a:off x="8159419" y="304478"/>
                  <a:ext cx="543000" cy="470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" name="Google Shape;236;p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37" name="Google Shape;237;p6"/>
              <p:cNvCxnSpPr>
                <a:stCxn id="234" idx="0"/>
                <a:endCxn id="230" idx="3"/>
              </p:cNvCxnSpPr>
              <p:nvPr/>
            </p:nvCxnSpPr>
            <p:spPr>
              <a:xfrm>
                <a:off x="7639694" y="312086"/>
                <a:ext cx="19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38" name="Google Shape;238;p6"/>
              <p:cNvGrpSpPr/>
              <p:nvPr/>
            </p:nvGrpSpPr>
            <p:grpSpPr>
              <a:xfrm>
                <a:off x="6041340" y="189494"/>
                <a:ext cx="549374" cy="475828"/>
                <a:chOff x="8022925" y="93007"/>
                <a:chExt cx="815700" cy="706500"/>
              </a:xfrm>
            </p:grpSpPr>
            <p:sp>
              <p:nvSpPr>
                <p:cNvPr id="239" name="Google Shape;239;p6"/>
                <p:cNvSpPr/>
                <p:nvPr/>
              </p:nvSpPr>
              <p:spPr>
                <a:xfrm>
                  <a:off x="8022925" y="93007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" name="Google Shape;240;p6"/>
                <p:cNvSpPr/>
                <p:nvPr/>
              </p:nvSpPr>
              <p:spPr>
                <a:xfrm>
                  <a:off x="8156075" y="208356"/>
                  <a:ext cx="549600" cy="475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41" name="Google Shape;241;p6"/>
              <p:cNvCxnSpPr>
                <a:stCxn id="234" idx="3"/>
                <a:endCxn id="239" idx="0"/>
              </p:cNvCxnSpPr>
              <p:nvPr/>
            </p:nvCxnSpPr>
            <p:spPr>
              <a:xfrm flipH="1">
                <a:off x="6590630" y="312086"/>
                <a:ext cx="526200" cy="11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42" name="Google Shape;242;p6"/>
              <p:cNvGrpSpPr/>
              <p:nvPr/>
            </p:nvGrpSpPr>
            <p:grpSpPr>
              <a:xfrm>
                <a:off x="8471225" y="665336"/>
                <a:ext cx="436661" cy="1124931"/>
                <a:chOff x="8471225" y="665336"/>
                <a:chExt cx="436661" cy="1124931"/>
              </a:xfrm>
            </p:grpSpPr>
            <p:cxnSp>
              <p:nvCxnSpPr>
                <p:cNvPr id="243" name="Google Shape;243;p6"/>
                <p:cNvCxnSpPr>
                  <a:stCxn id="230" idx="1"/>
                </p:cNvCxnSpPr>
                <p:nvPr/>
              </p:nvCxnSpPr>
              <p:spPr>
                <a:xfrm>
                  <a:off x="8471225" y="665336"/>
                  <a:ext cx="436500" cy="38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6"/>
                <p:cNvCxnSpPr>
                  <a:endCxn id="245" idx="3"/>
                </p:cNvCxnSpPr>
                <p:nvPr/>
              </p:nvCxnSpPr>
              <p:spPr>
                <a:xfrm flipH="1">
                  <a:off x="8906986" y="1072366"/>
                  <a:ext cx="900" cy="71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6" name="Google Shape;246;p6"/>
              <p:cNvSpPr/>
              <p:nvPr/>
            </p:nvSpPr>
            <p:spPr>
              <a:xfrm>
                <a:off x="8850450" y="990550"/>
                <a:ext cx="114600" cy="11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45" name="Google Shape;245;p6"/>
            <p:cNvSpPr/>
            <p:nvPr/>
          </p:nvSpPr>
          <p:spPr>
            <a:xfrm rot="5400000">
              <a:off x="8861711" y="1534791"/>
              <a:ext cx="237300" cy="205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7" name="Google Shape;247;p6"/>
          <p:cNvGrpSpPr/>
          <p:nvPr/>
        </p:nvGrpSpPr>
        <p:grpSpPr>
          <a:xfrm rot="10800000" flipH="1">
            <a:off x="-278087" y="-479096"/>
            <a:ext cx="1835863" cy="1646533"/>
            <a:chOff x="8352175" y="-274150"/>
            <a:chExt cx="1835863" cy="1646533"/>
          </a:xfrm>
        </p:grpSpPr>
        <p:grpSp>
          <p:nvGrpSpPr>
            <p:cNvPr id="248" name="Google Shape;248;p6"/>
            <p:cNvGrpSpPr/>
            <p:nvPr/>
          </p:nvGrpSpPr>
          <p:grpSpPr>
            <a:xfrm>
              <a:off x="9314994" y="616216"/>
              <a:ext cx="873044" cy="756167"/>
              <a:chOff x="8022925" y="186250"/>
              <a:chExt cx="815700" cy="706500"/>
            </a:xfrm>
          </p:grpSpPr>
          <p:sp>
            <p:nvSpPr>
              <p:cNvPr id="249" name="Google Shape;249;p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3718" y="282237"/>
                <a:ext cx="594300" cy="514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40438" y="374705"/>
                <a:ext cx="380700" cy="329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52" name="Google Shape;252;p6"/>
            <p:cNvSpPr/>
            <p:nvPr/>
          </p:nvSpPr>
          <p:spPr>
            <a:xfrm>
              <a:off x="8383126" y="-206726"/>
              <a:ext cx="457200" cy="3960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9118688" y="590550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54" name="Google Shape;254;p6"/>
            <p:cNvGrpSpPr/>
            <p:nvPr/>
          </p:nvGrpSpPr>
          <p:grpSpPr>
            <a:xfrm>
              <a:off x="8408775" y="-274150"/>
              <a:ext cx="906219" cy="1300800"/>
              <a:chOff x="6860600" y="1707050"/>
              <a:chExt cx="906219" cy="1300800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>
                <a:off x="6860600" y="2285500"/>
                <a:ext cx="906219" cy="722350"/>
                <a:chOff x="6860600" y="2285500"/>
                <a:chExt cx="906219" cy="722350"/>
              </a:xfrm>
            </p:grpSpPr>
            <p:cxnSp>
              <p:nvCxnSpPr>
                <p:cNvPr id="256" name="Google Shape;256;p6"/>
                <p:cNvCxnSpPr>
                  <a:stCxn id="249" idx="3"/>
                </p:cNvCxnSpPr>
                <p:nvPr/>
              </p:nvCxnSpPr>
              <p:spPr>
                <a:xfrm rot="10800000">
                  <a:off x="7612919" y="2975499"/>
                  <a:ext cx="153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57" name="Google Shape;257;p6"/>
                <p:cNvGrpSpPr/>
                <p:nvPr/>
              </p:nvGrpSpPr>
              <p:grpSpPr>
                <a:xfrm>
                  <a:off x="6860600" y="2285500"/>
                  <a:ext cx="755625" cy="690000"/>
                  <a:chOff x="6860600" y="2285500"/>
                  <a:chExt cx="755625" cy="690000"/>
                </a:xfrm>
              </p:grpSpPr>
              <p:cxnSp>
                <p:nvCxnSpPr>
                  <p:cNvPr id="258" name="Google Shape;258;p6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 rot="10800000">
                    <a:off x="6860600" y="2289200"/>
                    <a:ext cx="405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260" name="Google Shape;260;p6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61" name="Google Shape;261;p6"/>
              <p:cNvCxnSpPr/>
              <p:nvPr/>
            </p:nvCxnSpPr>
            <p:spPr>
              <a:xfrm rot="10800000" flipH="1">
                <a:off x="7261350" y="1744525"/>
                <a:ext cx="315600" cy="54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2" name="Google Shape;262;p6"/>
              <p:cNvSpPr/>
              <p:nvPr/>
            </p:nvSpPr>
            <p:spPr>
              <a:xfrm>
                <a:off x="7545125" y="1707050"/>
                <a:ext cx="73500" cy="7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63" name="Google Shape;263;p6"/>
            <p:cNvSpPr/>
            <p:nvPr/>
          </p:nvSpPr>
          <p:spPr>
            <a:xfrm>
              <a:off x="8352175" y="268675"/>
              <a:ext cx="78600" cy="7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8504977" y="426753"/>
              <a:ext cx="307200" cy="266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FE0D9">
                <a:alpha val="5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 txBox="1">
            <a:spLocks noGrp="1"/>
          </p:cNvSpPr>
          <p:nvPr>
            <p:ph type="title"/>
          </p:nvPr>
        </p:nvSpPr>
        <p:spPr>
          <a:xfrm>
            <a:off x="4757275" y="1534500"/>
            <a:ext cx="3673200" cy="15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5" name="Google Shape;315;p8"/>
          <p:cNvSpPr>
            <a:spLocks noGrp="1"/>
          </p:cNvSpPr>
          <p:nvPr>
            <p:ph type="pic" idx="2"/>
          </p:nvPr>
        </p:nvSpPr>
        <p:spPr>
          <a:xfrm>
            <a:off x="713225" y="785250"/>
            <a:ext cx="3858600" cy="357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16" name="Google Shape;316;p8"/>
          <p:cNvGrpSpPr/>
          <p:nvPr/>
        </p:nvGrpSpPr>
        <p:grpSpPr>
          <a:xfrm>
            <a:off x="3451828" y="-849674"/>
            <a:ext cx="6322035" cy="6821397"/>
            <a:chOff x="3451828" y="-849674"/>
            <a:chExt cx="6322035" cy="6821397"/>
          </a:xfrm>
        </p:grpSpPr>
        <p:grpSp>
          <p:nvGrpSpPr>
            <p:cNvPr id="317" name="Google Shape;317;p8"/>
            <p:cNvGrpSpPr/>
            <p:nvPr/>
          </p:nvGrpSpPr>
          <p:grpSpPr>
            <a:xfrm rot="10800000">
              <a:off x="6356059" y="3526975"/>
              <a:ext cx="3417803" cy="2444748"/>
              <a:chOff x="5222059" y="1707050"/>
              <a:chExt cx="3417803" cy="2444748"/>
            </a:xfrm>
          </p:grpSpPr>
          <p:grpSp>
            <p:nvGrpSpPr>
              <p:cNvPr id="318" name="Google Shape;318;p8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319" name="Google Shape;319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" name="Google Shape;320;p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22" name="Google Shape;322;p8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323" name="Google Shape;323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4" name="Google Shape;324;p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25" name="Google Shape;325;p8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326" name="Google Shape;326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7" name="Google Shape;327;p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28" name="Google Shape;328;p8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29" name="Google Shape;329;p8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330" name="Google Shape;330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1" name="Google Shape;331;p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2" name="Google Shape;332;p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33" name="Google Shape;333;p8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7640363" y="27595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36" name="Google Shape;336;p8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337" name="Google Shape;337;p8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338" name="Google Shape;338;p8"/>
                  <p:cNvCxnSpPr>
                    <a:stCxn id="330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339" name="Google Shape;339;p8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340" name="Google Shape;340;p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41" name="Google Shape;341;p8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42" name="Google Shape;342;p8"/>
                    <p:cNvCxnSpPr>
                      <a:stCxn id="323" idx="5"/>
                    </p:cNvCxnSpPr>
                    <p:nvPr/>
                  </p:nvCxnSpPr>
                  <p:spPr>
                    <a:xfrm rot="10800000" flipH="1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343" name="Google Shape;343;p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44" name="Google Shape;344;p8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5" name="Google Shape;345;p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46" name="Google Shape;346;p8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7" name="Google Shape;347;p8"/>
            <p:cNvGrpSpPr/>
            <p:nvPr/>
          </p:nvGrpSpPr>
          <p:grpSpPr>
            <a:xfrm>
              <a:off x="3451828" y="-849674"/>
              <a:ext cx="2615301" cy="2109839"/>
              <a:chOff x="4428309" y="-851325"/>
              <a:chExt cx="2965866" cy="2392650"/>
            </a:xfrm>
          </p:grpSpPr>
          <p:grpSp>
            <p:nvGrpSpPr>
              <p:cNvPr id="348" name="Google Shape;348;p8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349" name="Google Shape;349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0" name="Google Shape;350;p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2" name="Google Shape;352;p8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353" name="Google Shape;353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5" name="Google Shape;355;p8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356" name="Google Shape;356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8" name="Google Shape;358;p8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359" name="Google Shape;359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61" name="Google Shape;361;p8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63" name="Google Shape;363;p8"/>
              <p:cNvCxnSpPr>
                <a:stCxn id="349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8"/>
              <p:cNvCxnSpPr>
                <a:stCxn id="359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8"/>
              <p:cNvCxnSpPr>
                <a:stCxn id="356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8"/>
              <p:cNvCxnSpPr>
                <a:stCxn id="353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8"/>
              <p:cNvCxnSpPr>
                <a:stCxn id="359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8" name="Google Shape;368;p8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69" name="Google Shape;369;p8"/>
              <p:cNvCxnSpPr>
                <a:stCxn id="353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0" name="Google Shape;370;p8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097177" y="472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 flipH="1">
            <a:off x="61713" y="-340114"/>
            <a:ext cx="9361049" cy="5744521"/>
            <a:chOff x="-278087" y="-340114"/>
            <a:chExt cx="9361049" cy="5744521"/>
          </a:xfrm>
        </p:grpSpPr>
        <p:grpSp>
          <p:nvGrpSpPr>
            <p:cNvPr id="376" name="Google Shape;376;p9"/>
            <p:cNvGrpSpPr/>
            <p:nvPr/>
          </p:nvGrpSpPr>
          <p:grpSpPr>
            <a:xfrm rot="10800000" flipH="1">
              <a:off x="4109226" y="3335677"/>
              <a:ext cx="4973735" cy="2068730"/>
              <a:chOff x="4109226" y="-312689"/>
              <a:chExt cx="4973735" cy="2068730"/>
            </a:xfrm>
          </p:grpSpPr>
          <p:grpSp>
            <p:nvGrpSpPr>
              <p:cNvPr id="377" name="Google Shape;377;p9"/>
              <p:cNvGrpSpPr/>
              <p:nvPr/>
            </p:nvGrpSpPr>
            <p:grpSpPr>
              <a:xfrm>
                <a:off x="4109226" y="-312689"/>
                <a:ext cx="4929199" cy="1831430"/>
                <a:chOff x="4035851" y="-41164"/>
                <a:chExt cx="4929199" cy="1831430"/>
              </a:xfrm>
            </p:grpSpPr>
            <p:grpSp>
              <p:nvGrpSpPr>
                <p:cNvPr id="378" name="Google Shape;378;p9"/>
                <p:cNvGrpSpPr/>
                <p:nvPr/>
              </p:nvGrpSpPr>
              <p:grpSpPr>
                <a:xfrm>
                  <a:off x="7832150" y="-41164"/>
                  <a:ext cx="815700" cy="706500"/>
                  <a:chOff x="8022925" y="186250"/>
                  <a:chExt cx="815700" cy="706500"/>
                </a:xfrm>
              </p:grpSpPr>
              <p:sp>
                <p:nvSpPr>
                  <p:cNvPr id="379" name="Google Shape;379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0" name="Google Shape;380;p9"/>
                  <p:cNvSpPr/>
                  <p:nvPr/>
                </p:nvSpPr>
                <p:spPr>
                  <a:xfrm>
                    <a:off x="8104477" y="256921"/>
                    <a:ext cx="652800" cy="5652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1" name="Google Shape;381;p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382" name="Google Shape;382;p9"/>
                <p:cNvGrpSpPr/>
                <p:nvPr/>
              </p:nvGrpSpPr>
              <p:grpSpPr>
                <a:xfrm>
                  <a:off x="7116830" y="85652"/>
                  <a:ext cx="522864" cy="452867"/>
                  <a:chOff x="8022925" y="186250"/>
                  <a:chExt cx="815700" cy="706500"/>
                </a:xfrm>
              </p:grpSpPr>
              <p:sp>
                <p:nvSpPr>
                  <p:cNvPr id="383" name="Google Shape;383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4" name="Google Shape;384;p9"/>
                  <p:cNvSpPr/>
                  <p:nvPr/>
                </p:nvSpPr>
                <p:spPr>
                  <a:xfrm>
                    <a:off x="8159419" y="304478"/>
                    <a:ext cx="543000" cy="470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5" name="Google Shape;385;p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86" name="Google Shape;386;p9"/>
                <p:cNvCxnSpPr>
                  <a:stCxn id="383" idx="0"/>
                  <a:endCxn id="379" idx="3"/>
                </p:cNvCxnSpPr>
                <p:nvPr/>
              </p:nvCxnSpPr>
              <p:spPr>
                <a:xfrm>
                  <a:off x="7639694" y="312086"/>
                  <a:ext cx="19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87" name="Google Shape;387;p9"/>
                <p:cNvGrpSpPr/>
                <p:nvPr/>
              </p:nvGrpSpPr>
              <p:grpSpPr>
                <a:xfrm>
                  <a:off x="6041340" y="252293"/>
                  <a:ext cx="549374" cy="475828"/>
                  <a:chOff x="8022925" y="186250"/>
                  <a:chExt cx="815700" cy="706500"/>
                </a:xfrm>
              </p:grpSpPr>
              <p:sp>
                <p:nvSpPr>
                  <p:cNvPr id="388" name="Google Shape;388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9" name="Google Shape;389;p9"/>
                  <p:cNvSpPr/>
                  <p:nvPr/>
                </p:nvSpPr>
                <p:spPr>
                  <a:xfrm>
                    <a:off x="8156075" y="301599"/>
                    <a:ext cx="549600" cy="475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90" name="Google Shape;390;p9"/>
                <p:cNvCxnSpPr>
                  <a:stCxn id="383" idx="3"/>
                  <a:endCxn id="388" idx="0"/>
                </p:cNvCxnSpPr>
                <p:nvPr/>
              </p:nvCxnSpPr>
              <p:spPr>
                <a:xfrm flipH="1">
                  <a:off x="6590630" y="312086"/>
                  <a:ext cx="526200" cy="17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1" name="Google Shape;391;p9"/>
                <p:cNvCxnSpPr>
                  <a:stCxn id="388" idx="3"/>
                  <a:endCxn id="392" idx="0"/>
                </p:cNvCxnSpPr>
                <p:nvPr/>
              </p:nvCxnSpPr>
              <p:spPr>
                <a:xfrm rot="10800000">
                  <a:off x="4272840" y="490207"/>
                  <a:ext cx="1768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2" name="Google Shape;392;p9"/>
                <p:cNvSpPr/>
                <p:nvPr/>
              </p:nvSpPr>
              <p:spPr>
                <a:xfrm>
                  <a:off x="4035851" y="387446"/>
                  <a:ext cx="237000" cy="205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393" name="Google Shape;393;p9"/>
                <p:cNvGrpSpPr/>
                <p:nvPr/>
              </p:nvGrpSpPr>
              <p:grpSpPr>
                <a:xfrm>
                  <a:off x="8471225" y="665336"/>
                  <a:ext cx="436661" cy="1124931"/>
                  <a:chOff x="8471225" y="665336"/>
                  <a:chExt cx="436661" cy="1124931"/>
                </a:xfrm>
              </p:grpSpPr>
              <p:cxnSp>
                <p:nvCxnSpPr>
                  <p:cNvPr id="394" name="Google Shape;394;p9"/>
                  <p:cNvCxnSpPr>
                    <a:stCxn id="379" idx="1"/>
                  </p:cNvCxnSpPr>
                  <p:nvPr/>
                </p:nvCxnSpPr>
                <p:spPr>
                  <a:xfrm>
                    <a:off x="8471225" y="665336"/>
                    <a:ext cx="436500" cy="3840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5" name="Google Shape;395;p9"/>
                  <p:cNvCxnSpPr>
                    <a:endCxn id="396" idx="3"/>
                  </p:cNvCxnSpPr>
                  <p:nvPr/>
                </p:nvCxnSpPr>
                <p:spPr>
                  <a:xfrm flipH="1">
                    <a:off x="8906986" y="1072366"/>
                    <a:ext cx="900" cy="7179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97" name="Google Shape;397;p9"/>
                <p:cNvSpPr/>
                <p:nvPr/>
              </p:nvSpPr>
              <p:spPr>
                <a:xfrm>
                  <a:off x="8850450" y="990550"/>
                  <a:ext cx="114600" cy="114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96" name="Google Shape;396;p9"/>
              <p:cNvSpPr/>
              <p:nvPr/>
            </p:nvSpPr>
            <p:spPr>
              <a:xfrm rot="5400000">
                <a:off x="8861711" y="1534791"/>
                <a:ext cx="237300" cy="2052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98" name="Google Shape;398;p9"/>
            <p:cNvGrpSpPr/>
            <p:nvPr/>
          </p:nvGrpSpPr>
          <p:grpSpPr>
            <a:xfrm rot="10800000" flipH="1">
              <a:off x="-278087" y="-340114"/>
              <a:ext cx="1835863" cy="1646533"/>
              <a:chOff x="8352175" y="-274150"/>
              <a:chExt cx="1835863" cy="1646533"/>
            </a:xfrm>
          </p:grpSpPr>
          <p:grpSp>
            <p:nvGrpSpPr>
              <p:cNvPr id="399" name="Google Shape;399;p9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400" name="Google Shape;400;p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1" name="Google Shape;401;p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03" name="Google Shape;403;p9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05" name="Google Shape;405;p9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406" name="Google Shape;406;p9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407" name="Google Shape;407;p9"/>
                  <p:cNvCxnSpPr>
                    <a:stCxn id="400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408" name="Google Shape;408;p9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409" name="Google Shape;409;p9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10" name="Google Shape;410;p9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411" name="Google Shape;411;p9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12" name="Google Shape;412;p9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3" name="Google Shape;413;p9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14" name="Google Shape;414;p9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"/>
          <p:cNvSpPr>
            <a:spLocks noGrp="1"/>
          </p:cNvSpPr>
          <p:nvPr>
            <p:ph type="pic" idx="2"/>
          </p:nvPr>
        </p:nvSpPr>
        <p:spPr>
          <a:xfrm>
            <a:off x="2072100" y="2450675"/>
            <a:ext cx="4999800" cy="215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11"/>
          <p:cNvSpPr txBox="1">
            <a:spLocks noGrp="1"/>
          </p:cNvSpPr>
          <p:nvPr>
            <p:ph type="title" hasCustomPrompt="1"/>
          </p:nvPr>
        </p:nvSpPr>
        <p:spPr>
          <a:xfrm>
            <a:off x="1982725" y="824100"/>
            <a:ext cx="5178600" cy="10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22" name="Google Shape;422;p11"/>
          <p:cNvSpPr txBox="1">
            <a:spLocks noGrp="1"/>
          </p:cNvSpPr>
          <p:nvPr>
            <p:ph type="subTitle" idx="1"/>
          </p:nvPr>
        </p:nvSpPr>
        <p:spPr>
          <a:xfrm>
            <a:off x="1982725" y="1836826"/>
            <a:ext cx="5178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834447" y="-1018100"/>
            <a:ext cx="10786585" cy="2946365"/>
            <a:chOff x="-834447" y="-1018100"/>
            <a:chExt cx="10786585" cy="2946365"/>
          </a:xfrm>
        </p:grpSpPr>
        <p:grpSp>
          <p:nvGrpSpPr>
            <p:cNvPr id="424" name="Google Shape;424;p11"/>
            <p:cNvGrpSpPr/>
            <p:nvPr/>
          </p:nvGrpSpPr>
          <p:grpSpPr>
            <a:xfrm flipH="1">
              <a:off x="6534334" y="-1018100"/>
              <a:ext cx="3417803" cy="2444748"/>
              <a:chOff x="5222059" y="1707050"/>
              <a:chExt cx="3417803" cy="2444748"/>
            </a:xfrm>
          </p:grpSpPr>
          <p:grpSp>
            <p:nvGrpSpPr>
              <p:cNvPr id="425" name="Google Shape;425;p11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426" name="Google Shape;426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8" name="Google Shape;428;p1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29" name="Google Shape;429;p11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430" name="Google Shape;430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1" name="Google Shape;431;p11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32" name="Google Shape;432;p11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433" name="Google Shape;433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4" name="Google Shape;434;p11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35" name="Google Shape;435;p11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36" name="Google Shape;436;p11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437" name="Google Shape;437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40" name="Google Shape;440;p11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7640363" y="27595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43" name="Google Shape;443;p11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444" name="Google Shape;444;p11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445" name="Google Shape;445;p11"/>
                  <p:cNvCxnSpPr>
                    <a:stCxn id="437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446" name="Google Shape;446;p11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447" name="Google Shape;447;p11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48" name="Google Shape;448;p11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49" name="Google Shape;449;p11"/>
                    <p:cNvCxnSpPr>
                      <a:stCxn id="430" idx="5"/>
                    </p:cNvCxnSpPr>
                    <p:nvPr/>
                  </p:nvCxnSpPr>
                  <p:spPr>
                    <a:xfrm rot="10800000" flipH="1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450" name="Google Shape;450;p11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51" name="Google Shape;451;p11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52" name="Google Shape;452;p11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53" name="Google Shape;453;p11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54" name="Google Shape;454;p11"/>
            <p:cNvGrpSpPr/>
            <p:nvPr/>
          </p:nvGrpSpPr>
          <p:grpSpPr>
            <a:xfrm>
              <a:off x="-834447" y="-181574"/>
              <a:ext cx="2615301" cy="2109839"/>
              <a:chOff x="4428309" y="-851325"/>
              <a:chExt cx="2965866" cy="2392650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456" name="Google Shape;456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7" name="Google Shape;457;p11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8" name="Google Shape;458;p11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59" name="Google Shape;459;p11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460" name="Google Shape;460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1" name="Google Shape;461;p11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62" name="Google Shape;462;p11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463" name="Google Shape;463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4" name="Google Shape;464;p11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65" name="Google Shape;465;p11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466" name="Google Shape;466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7" name="Google Shape;467;p11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68" name="Google Shape;468;p11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5734552" y="-494440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70" name="Google Shape;470;p11"/>
              <p:cNvCxnSpPr>
                <a:stCxn id="456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1"/>
              <p:cNvCxnSpPr>
                <a:stCxn id="466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11"/>
              <p:cNvCxnSpPr>
                <a:stCxn id="463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11"/>
              <p:cNvCxnSpPr>
                <a:stCxn id="460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1"/>
              <p:cNvCxnSpPr>
                <a:stCxn id="466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5" name="Google Shape;475;p11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76" name="Google Shape;476;p11"/>
              <p:cNvCxnSpPr>
                <a:stCxn id="460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7" name="Google Shape;477;p11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5478244" y="972475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13"/>
          <p:cNvGrpSpPr/>
          <p:nvPr/>
        </p:nvGrpSpPr>
        <p:grpSpPr>
          <a:xfrm>
            <a:off x="-377824" y="-193296"/>
            <a:ext cx="10080192" cy="5625141"/>
            <a:chOff x="-377824" y="-193296"/>
            <a:chExt cx="10080192" cy="5625141"/>
          </a:xfrm>
        </p:grpSpPr>
        <p:grpSp>
          <p:nvGrpSpPr>
            <p:cNvPr id="482" name="Google Shape;482;p13"/>
            <p:cNvGrpSpPr/>
            <p:nvPr/>
          </p:nvGrpSpPr>
          <p:grpSpPr>
            <a:xfrm>
              <a:off x="7421427" y="-193296"/>
              <a:ext cx="2280941" cy="1580637"/>
              <a:chOff x="7421427" y="-193296"/>
              <a:chExt cx="2280941" cy="1580637"/>
            </a:xfrm>
          </p:grpSpPr>
          <p:grpSp>
            <p:nvGrpSpPr>
              <p:cNvPr id="483" name="Google Shape;483;p13"/>
              <p:cNvGrpSpPr/>
              <p:nvPr/>
            </p:nvGrpSpPr>
            <p:grpSpPr>
              <a:xfrm>
                <a:off x="8430777" y="-193296"/>
                <a:ext cx="1271591" cy="1580637"/>
                <a:chOff x="426827" y="-723871"/>
                <a:chExt cx="1271591" cy="1580637"/>
              </a:xfrm>
            </p:grpSpPr>
            <p:grpSp>
              <p:nvGrpSpPr>
                <p:cNvPr id="484" name="Google Shape;484;p13"/>
                <p:cNvGrpSpPr/>
                <p:nvPr/>
              </p:nvGrpSpPr>
              <p:grpSpPr>
                <a:xfrm>
                  <a:off x="436759" y="-723871"/>
                  <a:ext cx="1245819" cy="1079037"/>
                  <a:chOff x="8022925" y="186250"/>
                  <a:chExt cx="815700" cy="706500"/>
                </a:xfrm>
              </p:grpSpPr>
              <p:sp>
                <p:nvSpPr>
                  <p:cNvPr id="485" name="Google Shape;485;p13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86" name="Google Shape;486;p13"/>
                  <p:cNvSpPr/>
                  <p:nvPr/>
                </p:nvSpPr>
                <p:spPr>
                  <a:xfrm>
                    <a:off x="8066182" y="223764"/>
                    <a:ext cx="729300" cy="631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87" name="Google Shape;487;p13"/>
                  <p:cNvSpPr/>
                  <p:nvPr/>
                </p:nvSpPr>
                <p:spPr>
                  <a:xfrm>
                    <a:off x="8245500" y="379072"/>
                    <a:ext cx="370500" cy="3210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88" name="Google Shape;488;p13"/>
                <p:cNvCxnSpPr>
                  <a:stCxn id="485" idx="1"/>
                </p:cNvCxnSpPr>
                <p:nvPr/>
              </p:nvCxnSpPr>
              <p:spPr>
                <a:xfrm>
                  <a:off x="1412818" y="355166"/>
                  <a:ext cx="2856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89" name="Google Shape;489;p13"/>
                <p:cNvSpPr/>
                <p:nvPr/>
              </p:nvSpPr>
              <p:spPr>
                <a:xfrm>
                  <a:off x="426827" y="47292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490" name="Google Shape;490;p13"/>
              <p:cNvCxnSpPr>
                <a:stCxn id="485" idx="3"/>
                <a:endCxn id="491" idx="0"/>
              </p:cNvCxnSpPr>
              <p:nvPr/>
            </p:nvCxnSpPr>
            <p:spPr>
              <a:xfrm rot="10800000">
                <a:off x="7728509" y="346223"/>
                <a:ext cx="712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1" name="Google Shape;491;p13"/>
              <p:cNvSpPr/>
              <p:nvPr/>
            </p:nvSpPr>
            <p:spPr>
              <a:xfrm>
                <a:off x="7421427" y="21317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92" name="Google Shape;492;p13"/>
            <p:cNvGrpSpPr/>
            <p:nvPr/>
          </p:nvGrpSpPr>
          <p:grpSpPr>
            <a:xfrm flipH="1">
              <a:off x="7607363" y="3785313"/>
              <a:ext cx="1835863" cy="1646533"/>
              <a:chOff x="8352175" y="-274150"/>
              <a:chExt cx="1835863" cy="1646533"/>
            </a:xfrm>
          </p:grpSpPr>
          <p:grpSp>
            <p:nvGrpSpPr>
              <p:cNvPr id="493" name="Google Shape;493;p13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494" name="Google Shape;494;p1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5" name="Google Shape;495;p13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6" name="Google Shape;496;p13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97" name="Google Shape;497;p13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99" name="Google Shape;499;p13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500" name="Google Shape;500;p13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501" name="Google Shape;501;p13"/>
                  <p:cNvCxnSpPr>
                    <a:stCxn id="49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502" name="Google Shape;502;p13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503" name="Google Shape;503;p13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504" name="Google Shape;504;p13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505" name="Google Shape;505;p13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506" name="Google Shape;506;p13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7" name="Google Shape;507;p13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08" name="Google Shape;508;p13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10" name="Google Shape;510;p13"/>
            <p:cNvGrpSpPr/>
            <p:nvPr/>
          </p:nvGrpSpPr>
          <p:grpSpPr>
            <a:xfrm>
              <a:off x="-377824" y="3323825"/>
              <a:ext cx="1141616" cy="1740595"/>
              <a:chOff x="-377824" y="3323825"/>
              <a:chExt cx="1141616" cy="1740595"/>
            </a:xfrm>
          </p:grpSpPr>
          <p:grpSp>
            <p:nvGrpSpPr>
              <p:cNvPr id="511" name="Google Shape;511;p13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512" name="Google Shape;512;p13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513" name="Google Shape;513;p13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514" name="Google Shape;514;p1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15" name="Google Shape;515;p13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16" name="Google Shape;516;p13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17" name="Google Shape;517;p13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18" name="Google Shape;518;p13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519" name="Google Shape;519;p13"/>
                <p:cNvCxnSpPr>
                  <a:stCxn id="514" idx="1"/>
                  <a:endCxn id="520" idx="3"/>
                </p:cNvCxnSpPr>
                <p:nvPr/>
              </p:nvCxnSpPr>
              <p:spPr>
                <a:xfrm>
                  <a:off x="4730771" y="2238282"/>
                  <a:ext cx="206400" cy="33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20" name="Google Shape;520;p13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1" name="Google Shape;521;p13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22" name="Google Shape;522;p13"/>
              <p:cNvSpPr/>
              <p:nvPr/>
            </p:nvSpPr>
            <p:spPr>
              <a:xfrm>
                <a:off x="39500" y="3323825"/>
                <a:ext cx="595500" cy="5157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124250" y="3397200"/>
                <a:ext cx="426000" cy="369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24" name="Google Shape;524;p13"/>
            <p:cNvSpPr/>
            <p:nvPr/>
          </p:nvSpPr>
          <p:spPr>
            <a:xfrm flipH="1">
              <a:off x="8222213" y="122863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 flipH="1">
              <a:off x="8829538" y="1285038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26" name="Google Shape;52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"/>
          </p:nvPr>
        </p:nvSpPr>
        <p:spPr>
          <a:xfrm>
            <a:off x="713225" y="226756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subTitle" idx="2"/>
          </p:nvPr>
        </p:nvSpPr>
        <p:spPr>
          <a:xfrm>
            <a:off x="713225" y="395278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subTitle" idx="3"/>
          </p:nvPr>
        </p:nvSpPr>
        <p:spPr>
          <a:xfrm>
            <a:off x="3419250" y="395278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4"/>
          </p:nvPr>
        </p:nvSpPr>
        <p:spPr>
          <a:xfrm>
            <a:off x="3419250" y="226756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 idx="5" hasCustomPrompt="1"/>
          </p:nvPr>
        </p:nvSpPr>
        <p:spPr>
          <a:xfrm>
            <a:off x="1415375" y="1353088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13"/>
          <p:cNvSpPr txBox="1">
            <a:spLocks noGrp="1"/>
          </p:cNvSpPr>
          <p:nvPr>
            <p:ph type="title" idx="6" hasCustomPrompt="1"/>
          </p:nvPr>
        </p:nvSpPr>
        <p:spPr>
          <a:xfrm>
            <a:off x="4121400" y="3038450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7" hasCustomPrompt="1"/>
          </p:nvPr>
        </p:nvSpPr>
        <p:spPr>
          <a:xfrm>
            <a:off x="1415375" y="3038450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4" name="Google Shape;534;p13"/>
          <p:cNvSpPr txBox="1">
            <a:spLocks noGrp="1"/>
          </p:cNvSpPr>
          <p:nvPr>
            <p:ph type="title" idx="8" hasCustomPrompt="1"/>
          </p:nvPr>
        </p:nvSpPr>
        <p:spPr>
          <a:xfrm>
            <a:off x="4121400" y="1353088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9"/>
          </p:nvPr>
        </p:nvSpPr>
        <p:spPr>
          <a:xfrm>
            <a:off x="6125275" y="395278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13"/>
          </p:nvPr>
        </p:nvSpPr>
        <p:spPr>
          <a:xfrm>
            <a:off x="6125275" y="226756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title" idx="14" hasCustomPrompt="1"/>
          </p:nvPr>
        </p:nvSpPr>
        <p:spPr>
          <a:xfrm>
            <a:off x="6827425" y="3038450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8" name="Google Shape;538;p13"/>
          <p:cNvSpPr txBox="1">
            <a:spLocks noGrp="1"/>
          </p:cNvSpPr>
          <p:nvPr>
            <p:ph type="title" idx="15" hasCustomPrompt="1"/>
          </p:nvPr>
        </p:nvSpPr>
        <p:spPr>
          <a:xfrm>
            <a:off x="6827425" y="1353088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16"/>
          </p:nvPr>
        </p:nvSpPr>
        <p:spPr>
          <a:xfrm>
            <a:off x="713225" y="193703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17"/>
          </p:nvPr>
        </p:nvSpPr>
        <p:spPr>
          <a:xfrm>
            <a:off x="713225" y="362224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18"/>
          </p:nvPr>
        </p:nvSpPr>
        <p:spPr>
          <a:xfrm>
            <a:off x="3419250" y="362224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subTitle" idx="19"/>
          </p:nvPr>
        </p:nvSpPr>
        <p:spPr>
          <a:xfrm>
            <a:off x="3419250" y="193703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43" name="Google Shape;543;p13"/>
          <p:cNvSpPr txBox="1">
            <a:spLocks noGrp="1"/>
          </p:cNvSpPr>
          <p:nvPr>
            <p:ph type="subTitle" idx="20"/>
          </p:nvPr>
        </p:nvSpPr>
        <p:spPr>
          <a:xfrm>
            <a:off x="6125275" y="362224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subTitle" idx="21"/>
          </p:nvPr>
        </p:nvSpPr>
        <p:spPr>
          <a:xfrm>
            <a:off x="6125275" y="193703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4"/>
          <p:cNvGrpSpPr/>
          <p:nvPr/>
        </p:nvGrpSpPr>
        <p:grpSpPr>
          <a:xfrm>
            <a:off x="73538" y="-321084"/>
            <a:ext cx="9450138" cy="6177334"/>
            <a:chOff x="73538" y="-321084"/>
            <a:chExt cx="9450138" cy="6177334"/>
          </a:xfrm>
        </p:grpSpPr>
        <p:grpSp>
          <p:nvGrpSpPr>
            <p:cNvPr id="547" name="Google Shape;547;p14"/>
            <p:cNvGrpSpPr/>
            <p:nvPr/>
          </p:nvGrpSpPr>
          <p:grpSpPr>
            <a:xfrm rot="10800000" flipH="1">
              <a:off x="73538" y="-283763"/>
              <a:ext cx="1835863" cy="1646533"/>
              <a:chOff x="8352175" y="-274150"/>
              <a:chExt cx="1835863" cy="1646533"/>
            </a:xfrm>
          </p:grpSpPr>
          <p:grpSp>
            <p:nvGrpSpPr>
              <p:cNvPr id="548" name="Google Shape;548;p14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549" name="Google Shape;549;p1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0" name="Google Shape;550;p1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1" name="Google Shape;551;p1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52" name="Google Shape;552;p14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554" name="Google Shape;554;p14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555" name="Google Shape;555;p14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556" name="Google Shape;556;p14"/>
                  <p:cNvCxnSpPr>
                    <a:stCxn id="549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557" name="Google Shape;557;p14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558" name="Google Shape;558;p14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559" name="Google Shape;559;p14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560" name="Google Shape;560;p14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561" name="Google Shape;561;p14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62" name="Google Shape;562;p14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63" name="Google Shape;563;p14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4" name="Google Shape;564;p14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65" name="Google Shape;565;p14"/>
            <p:cNvGrpSpPr/>
            <p:nvPr/>
          </p:nvGrpSpPr>
          <p:grpSpPr>
            <a:xfrm>
              <a:off x="7573915" y="3604191"/>
              <a:ext cx="1949760" cy="2252059"/>
              <a:chOff x="7573915" y="3604191"/>
              <a:chExt cx="1949760" cy="2252059"/>
            </a:xfrm>
          </p:grpSpPr>
          <p:grpSp>
            <p:nvGrpSpPr>
              <p:cNvPr id="566" name="Google Shape;566;p14"/>
              <p:cNvGrpSpPr/>
              <p:nvPr/>
            </p:nvGrpSpPr>
            <p:grpSpPr>
              <a:xfrm>
                <a:off x="7573915" y="3604191"/>
                <a:ext cx="1949760" cy="2252059"/>
                <a:chOff x="1557290" y="1732616"/>
                <a:chExt cx="1949760" cy="2252059"/>
              </a:xfrm>
            </p:grpSpPr>
            <p:grpSp>
              <p:nvGrpSpPr>
                <p:cNvPr id="567" name="Google Shape;567;p14"/>
                <p:cNvGrpSpPr/>
                <p:nvPr/>
              </p:nvGrpSpPr>
              <p:grpSpPr>
                <a:xfrm>
                  <a:off x="2516057" y="1732616"/>
                  <a:ext cx="990993" cy="848609"/>
                  <a:chOff x="2516057" y="1732616"/>
                  <a:chExt cx="990993" cy="848609"/>
                </a:xfrm>
              </p:grpSpPr>
              <p:grpSp>
                <p:nvGrpSpPr>
                  <p:cNvPr id="568" name="Google Shape;568;p14"/>
                  <p:cNvGrpSpPr/>
                  <p:nvPr/>
                </p:nvGrpSpPr>
                <p:grpSpPr>
                  <a:xfrm rot="10800000">
                    <a:off x="2516057" y="2024002"/>
                    <a:ext cx="587793" cy="509104"/>
                    <a:chOff x="7686886" y="186250"/>
                    <a:chExt cx="815700" cy="706500"/>
                  </a:xfrm>
                </p:grpSpPr>
                <p:sp>
                  <p:nvSpPr>
                    <p:cNvPr id="569" name="Google Shape;569;p14"/>
                    <p:cNvSpPr/>
                    <p:nvPr/>
                  </p:nvSpPr>
                  <p:spPr>
                    <a:xfrm>
                      <a:off x="7686886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70" name="Google Shape;570;p14"/>
                    <p:cNvSpPr/>
                    <p:nvPr/>
                  </p:nvSpPr>
                  <p:spPr>
                    <a:xfrm>
                      <a:off x="7877263" y="351156"/>
                      <a:ext cx="435000" cy="3768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71" name="Google Shape;571;p14"/>
                  <p:cNvSpPr/>
                  <p:nvPr/>
                </p:nvSpPr>
                <p:spPr>
                  <a:xfrm rot="10800000">
                    <a:off x="2592078" y="24789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cxnSp>
                <p:nvCxnSpPr>
                  <p:cNvPr id="572" name="Google Shape;572;p14"/>
                  <p:cNvCxnSpPr>
                    <a:stCxn id="569" idx="3"/>
                  </p:cNvCxnSpPr>
                  <p:nvPr/>
                </p:nvCxnSpPr>
                <p:spPr>
                  <a:xfrm>
                    <a:off x="3103850" y="2278554"/>
                    <a:ext cx="4032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3" name="Google Shape;573;p14"/>
                  <p:cNvCxnSpPr>
                    <a:stCxn id="569" idx="2"/>
                    <a:endCxn id="574" idx="6"/>
                  </p:cNvCxnSpPr>
                  <p:nvPr/>
                </p:nvCxnSpPr>
                <p:spPr>
                  <a:xfrm rot="10800000" flipH="1">
                    <a:off x="2976574" y="1820302"/>
                    <a:ext cx="95400" cy="2037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574" name="Google Shape;574;p14"/>
                  <p:cNvSpPr/>
                  <p:nvPr/>
                </p:nvSpPr>
                <p:spPr>
                  <a:xfrm rot="7199335">
                    <a:off x="3052346" y="1747002"/>
                    <a:ext cx="78626" cy="78626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575" name="Google Shape;575;p14"/>
                <p:cNvGrpSpPr/>
                <p:nvPr/>
              </p:nvGrpSpPr>
              <p:grpSpPr>
                <a:xfrm>
                  <a:off x="1557290" y="2633002"/>
                  <a:ext cx="1845335" cy="1351673"/>
                  <a:chOff x="1557290" y="2633002"/>
                  <a:chExt cx="1845335" cy="1351673"/>
                </a:xfrm>
              </p:grpSpPr>
              <p:grpSp>
                <p:nvGrpSpPr>
                  <p:cNvPr id="576" name="Google Shape;576;p14"/>
                  <p:cNvGrpSpPr/>
                  <p:nvPr/>
                </p:nvGrpSpPr>
                <p:grpSpPr>
                  <a:xfrm rot="10800000">
                    <a:off x="1711513" y="2709892"/>
                    <a:ext cx="841913" cy="729208"/>
                    <a:chOff x="8056501" y="215327"/>
                    <a:chExt cx="748500" cy="648300"/>
                  </a:xfrm>
                </p:grpSpPr>
                <p:sp>
                  <p:nvSpPr>
                    <p:cNvPr id="577" name="Google Shape;577;p14"/>
                    <p:cNvSpPr/>
                    <p:nvPr/>
                  </p:nvSpPr>
                  <p:spPr>
                    <a:xfrm>
                      <a:off x="8056501" y="215327"/>
                      <a:ext cx="748500" cy="6483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AFE0D9">
                        <a:alpha val="594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78" name="Google Shape;578;p14"/>
                    <p:cNvSpPr/>
                    <p:nvPr/>
                  </p:nvSpPr>
                  <p:spPr>
                    <a:xfrm>
                      <a:off x="8169420" y="313166"/>
                      <a:ext cx="522900" cy="452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579" name="Google Shape;579;p14"/>
                  <p:cNvGrpSpPr/>
                  <p:nvPr/>
                </p:nvGrpSpPr>
                <p:grpSpPr>
                  <a:xfrm rot="10800000">
                    <a:off x="2814832" y="2633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580" name="Google Shape;580;p14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81" name="Google Shape;581;p14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582" name="Google Shape;582;p14"/>
                  <p:cNvCxnSpPr>
                    <a:stCxn id="580" idx="0"/>
                  </p:cNvCxnSpPr>
                  <p:nvPr/>
                </p:nvCxnSpPr>
                <p:spPr>
                  <a:xfrm rot="10800000">
                    <a:off x="2660332" y="2887554"/>
                    <a:ext cx="1545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83" name="Google Shape;583;p14"/>
                  <p:cNvCxnSpPr>
                    <a:stCxn id="577" idx="3"/>
                  </p:cNvCxnSpPr>
                  <p:nvPr/>
                </p:nvCxnSpPr>
                <p:spPr>
                  <a:xfrm rot="10800000" flipH="1">
                    <a:off x="2553425" y="2886696"/>
                    <a:ext cx="108900" cy="187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84" name="Google Shape;584;p14"/>
                  <p:cNvCxnSpPr>
                    <a:stCxn id="577" idx="5"/>
                  </p:cNvCxnSpPr>
                  <p:nvPr/>
                </p:nvCxnSpPr>
                <p:spPr>
                  <a:xfrm flipH="1">
                    <a:off x="1618115" y="3439099"/>
                    <a:ext cx="275700" cy="477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585" name="Google Shape;585;p14"/>
                  <p:cNvSpPr/>
                  <p:nvPr/>
                </p:nvSpPr>
                <p:spPr>
                  <a:xfrm rot="10800000">
                    <a:off x="1557290" y="3906075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sp>
            <p:nvSpPr>
              <p:cNvPr id="586" name="Google Shape;586;p14"/>
              <p:cNvSpPr/>
              <p:nvPr/>
            </p:nvSpPr>
            <p:spPr>
              <a:xfrm rot="10800000">
                <a:off x="8650576" y="4730950"/>
                <a:ext cx="54600" cy="5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87" name="Google Shape;587;p14"/>
            <p:cNvGrpSpPr/>
            <p:nvPr/>
          </p:nvGrpSpPr>
          <p:grpSpPr>
            <a:xfrm>
              <a:off x="3949071" y="4578504"/>
              <a:ext cx="1245819" cy="1079037"/>
              <a:chOff x="8022925" y="186250"/>
              <a:chExt cx="815700" cy="706500"/>
            </a:xfrm>
          </p:grpSpPr>
          <p:sp>
            <p:nvSpPr>
              <p:cNvPr id="588" name="Google Shape;588;p14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91" name="Google Shape;591;p14"/>
            <p:cNvGrpSpPr/>
            <p:nvPr/>
          </p:nvGrpSpPr>
          <p:grpSpPr>
            <a:xfrm>
              <a:off x="6487988" y="-321084"/>
              <a:ext cx="1514976" cy="1058593"/>
              <a:chOff x="6487988" y="-321084"/>
              <a:chExt cx="1514976" cy="1058593"/>
            </a:xfrm>
          </p:grpSpPr>
          <p:grpSp>
            <p:nvGrpSpPr>
              <p:cNvPr id="592" name="Google Shape;592;p14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593" name="Google Shape;593;p1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4" name="Google Shape;594;p1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5" name="Google Shape;595;p1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96" name="Google Shape;596;p14"/>
              <p:cNvGrpSpPr/>
              <p:nvPr/>
            </p:nvGrpSpPr>
            <p:grpSpPr>
              <a:xfrm rot="10800000" flipH="1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597" name="Google Shape;597;p14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8" name="Google Shape;598;p14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9" name="Google Shape;599;p14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600" name="Google Shape;600;p14"/>
          <p:cNvSpPr>
            <a:spLocks noGrp="1"/>
          </p:cNvSpPr>
          <p:nvPr>
            <p:ph type="pic" idx="2"/>
          </p:nvPr>
        </p:nvSpPr>
        <p:spPr>
          <a:xfrm>
            <a:off x="713225" y="785250"/>
            <a:ext cx="2870400" cy="357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14"/>
          <p:cNvSpPr txBox="1">
            <a:spLocks noGrp="1"/>
          </p:cNvSpPr>
          <p:nvPr>
            <p:ph type="title"/>
          </p:nvPr>
        </p:nvSpPr>
        <p:spPr>
          <a:xfrm>
            <a:off x="4416775" y="3641174"/>
            <a:ext cx="4014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2" name="Google Shape;602;p14"/>
          <p:cNvSpPr txBox="1">
            <a:spLocks noGrp="1"/>
          </p:cNvSpPr>
          <p:nvPr>
            <p:ph type="subTitle" idx="1"/>
          </p:nvPr>
        </p:nvSpPr>
        <p:spPr>
          <a:xfrm>
            <a:off x="4416775" y="978250"/>
            <a:ext cx="4014000" cy="27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8" r:id="rId11"/>
    <p:sldLayoutId id="2147483669" r:id="rId12"/>
    <p:sldLayoutId id="2147483672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3"/>
          <p:cNvSpPr txBox="1">
            <a:spLocks noGrp="1"/>
          </p:cNvSpPr>
          <p:nvPr>
            <p:ph type="ctrTitle"/>
          </p:nvPr>
        </p:nvSpPr>
        <p:spPr>
          <a:xfrm>
            <a:off x="314381" y="924886"/>
            <a:ext cx="5019188" cy="27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e-DE" dirty="0"/>
              <a:t>The          Team</a:t>
            </a:r>
            <a:br>
              <a:rPr lang="de-DE" dirty="0"/>
            </a:br>
            <a:r>
              <a:rPr lang="de-DE" sz="1050" dirty="0"/>
              <a:t> </a:t>
            </a:r>
            <a:br>
              <a:rPr lang="de-DE" dirty="0"/>
            </a:br>
            <a:r>
              <a:rPr lang="en-US" sz="1600" dirty="0"/>
              <a:t>Minimize downtime, maximize productivity – because every minute counts.</a:t>
            </a:r>
            <a:endParaRPr sz="1100" b="0" dirty="0"/>
          </a:p>
        </p:txBody>
      </p:sp>
      <p:sp>
        <p:nvSpPr>
          <p:cNvPr id="1387" name="Google Shape;1387;p33"/>
          <p:cNvSpPr txBox="1">
            <a:spLocks noGrp="1"/>
          </p:cNvSpPr>
          <p:nvPr>
            <p:ph type="subTitle" idx="1"/>
          </p:nvPr>
        </p:nvSpPr>
        <p:spPr>
          <a:xfrm>
            <a:off x="713175" y="3742814"/>
            <a:ext cx="4221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1000" dirty="0" err="1">
                <a:solidFill>
                  <a:schemeClr val="tx1"/>
                </a:solidFill>
              </a:rPr>
              <a:t>Bachynskyi</a:t>
            </a:r>
            <a:r>
              <a:rPr lang="de-DE" sz="1000" dirty="0">
                <a:solidFill>
                  <a:schemeClr val="tx1"/>
                </a:solidFill>
              </a:rPr>
              <a:t> Roi, Dietl Tobias, </a:t>
            </a:r>
            <a:r>
              <a:rPr lang="de-DE" sz="1000" strike="sngStrike" dirty="0">
                <a:solidFill>
                  <a:schemeClr val="tx1"/>
                </a:solidFill>
              </a:rPr>
              <a:t>Gasser Philipp</a:t>
            </a:r>
            <a:r>
              <a:rPr lang="de-DE" sz="1000" dirty="0">
                <a:solidFill>
                  <a:schemeClr val="tx1"/>
                </a:solidFill>
              </a:rPr>
              <a:t>, Kacarevic Nikola, Mark Kathrin, </a:t>
            </a:r>
            <a:r>
              <a:rPr lang="de-DE" sz="1000" dirty="0" err="1">
                <a:solidFill>
                  <a:schemeClr val="tx1"/>
                </a:solidFill>
              </a:rPr>
              <a:t>Pouryousefi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Ashkan</a:t>
            </a:r>
            <a:r>
              <a:rPr lang="de-DE" sz="1000" dirty="0">
                <a:solidFill>
                  <a:schemeClr val="tx1"/>
                </a:solidFill>
              </a:rPr>
              <a:t>, Pillwein Patrick</a:t>
            </a:r>
          </a:p>
        </p:txBody>
      </p:sp>
      <p:cxnSp>
        <p:nvCxnSpPr>
          <p:cNvPr id="1389" name="Google Shape;1389;p33"/>
          <p:cNvCxnSpPr>
            <a:stCxn id="1390" idx="5"/>
          </p:cNvCxnSpPr>
          <p:nvPr/>
        </p:nvCxnSpPr>
        <p:spPr>
          <a:xfrm flipH="1">
            <a:off x="-582564" y="5331355"/>
            <a:ext cx="275700" cy="4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86F13DCE-875F-4B7D-890B-FABC7F0048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D0D4D3"/>
              </a:clrFrom>
              <a:clrTo>
                <a:srgbClr val="D0D4D3">
                  <a:alpha val="0"/>
                </a:srgbClr>
              </a:clrTo>
            </a:clrChange>
          </a:blip>
          <a:srcRect b="19871"/>
          <a:stretch/>
        </p:blipFill>
        <p:spPr>
          <a:xfrm>
            <a:off x="1335478" y="2085443"/>
            <a:ext cx="1187464" cy="972613"/>
          </a:xfrm>
          <a:prstGeom prst="rect">
            <a:avLst/>
          </a:prstGeom>
        </p:spPr>
      </p:pic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FD1DDB4C-ED16-44CA-98BE-7552C4006DD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-118" b="21905"/>
          <a:stretch/>
        </p:blipFill>
        <p:spPr>
          <a:xfrm>
            <a:off x="4934775" y="835993"/>
            <a:ext cx="3590683" cy="2870014"/>
          </a:xfr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E4F8BBC6-D545-8455-6629-46077D09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871537"/>
            <a:ext cx="7839075" cy="340042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34D43CE-E1BE-CC27-6C66-FE1D5D4CC712}"/>
              </a:ext>
            </a:extLst>
          </p:cNvPr>
          <p:cNvSpPr/>
          <p:nvPr/>
        </p:nvSpPr>
        <p:spPr>
          <a:xfrm>
            <a:off x="7425559" y="2041634"/>
            <a:ext cx="867103" cy="275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19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D744287C-4F2F-F8CE-E1E9-F8A243A2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34" y="0"/>
            <a:ext cx="602013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1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3838849A-626D-D428-578D-929844A4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18" y="0"/>
            <a:ext cx="45005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9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94F6271C-6F31-D83F-E73B-B209F1E8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466850"/>
            <a:ext cx="47148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9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F638EB30-02B3-C3EA-4EF3-15D4A830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71475"/>
            <a:ext cx="68103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2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B04B2C3-0F0C-A270-BFD6-BF43CE3EB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11" y="1005840"/>
            <a:ext cx="5547451" cy="30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9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6"/>
          <p:cNvSpPr txBox="1">
            <a:spLocks noGrp="1"/>
          </p:cNvSpPr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000" dirty="0" err="1"/>
              <a:t>How</a:t>
            </a:r>
            <a:r>
              <a:rPr lang="de-AT" sz="4000" dirty="0"/>
              <a:t> </a:t>
            </a:r>
            <a:r>
              <a:rPr lang="de-AT" sz="4000" dirty="0" err="1"/>
              <a:t>we</a:t>
            </a:r>
            <a:r>
              <a:rPr lang="de-AT" sz="4000" dirty="0"/>
              <a:t> </a:t>
            </a:r>
            <a:r>
              <a:rPr lang="de-AT" sz="4000" dirty="0" err="1"/>
              <a:t>work</a:t>
            </a:r>
            <a:endParaRPr lang="de-AT" sz="4000" dirty="0"/>
          </a:p>
        </p:txBody>
      </p:sp>
      <p:sp>
        <p:nvSpPr>
          <p:cNvPr id="1429" name="Google Shape;1429;p36"/>
          <p:cNvSpPr txBox="1">
            <a:spLocks noGrp="1"/>
          </p:cNvSpPr>
          <p:nvPr>
            <p:ph type="title" idx="2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03</a:t>
            </a:r>
            <a:endParaRPr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DB8A05-28AD-49E2-BE89-1677A9201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platzhalter 5" descr="Ein Bild, das Kleidung, Person, Menschliches Gesicht, Lächeln enthält.&#10;&#10;Automatisch generierte Beschreibung">
            <a:extLst>
              <a:ext uri="{FF2B5EF4-FFF2-40B4-BE49-F238E27FC236}">
                <a16:creationId xmlns:a16="http://schemas.microsoft.com/office/drawing/2014/main" id="{4A40C024-2950-FD31-3DE0-A654D07E678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/>
          <a:srcRect l="6795" t="-2" b="2"/>
          <a:stretch/>
        </p:blipFill>
        <p:spPr>
          <a:xfrm>
            <a:off x="4367961" y="1324005"/>
            <a:ext cx="4549328" cy="2862865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306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Implementation </a:t>
            </a:r>
            <a:r>
              <a:rPr lang="de-AT" dirty="0" err="1"/>
              <a:t>Process</a:t>
            </a:r>
            <a:endParaRPr dirty="0"/>
          </a:p>
        </p:txBody>
      </p:sp>
      <p:cxnSp>
        <p:nvCxnSpPr>
          <p:cNvPr id="1544" name="Google Shape;1544;p44"/>
          <p:cNvCxnSpPr>
            <a:cxnSpLocks/>
            <a:stCxn id="1545" idx="0"/>
            <a:endCxn id="1546" idx="3"/>
          </p:cNvCxnSpPr>
          <p:nvPr/>
        </p:nvCxnSpPr>
        <p:spPr>
          <a:xfrm>
            <a:off x="4496300" y="3617345"/>
            <a:ext cx="116548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547" name="Google Shape;1547;p44"/>
          <p:cNvCxnSpPr>
            <a:cxnSpLocks/>
            <a:stCxn id="1546" idx="0"/>
            <a:endCxn id="1548" idx="3"/>
          </p:cNvCxnSpPr>
          <p:nvPr/>
        </p:nvCxnSpPr>
        <p:spPr>
          <a:xfrm>
            <a:off x="6243187" y="3617345"/>
            <a:ext cx="117589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549" name="Google Shape;1549;p44"/>
          <p:cNvSpPr txBox="1"/>
          <p:nvPr/>
        </p:nvSpPr>
        <p:spPr>
          <a:xfrm>
            <a:off x="722491" y="1765400"/>
            <a:ext cx="2557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Three easy steps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50" name="Google Shape;1550;p44"/>
          <p:cNvSpPr txBox="1"/>
          <p:nvPr/>
        </p:nvSpPr>
        <p:spPr>
          <a:xfrm>
            <a:off x="718692" y="2081358"/>
            <a:ext cx="25572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Once you specify the information you need from our model, implementation into your processes requires only three steps.</a:t>
            </a:r>
          </a:p>
        </p:txBody>
      </p:sp>
      <p:sp>
        <p:nvSpPr>
          <p:cNvPr id="1551" name="Google Shape;1551;p44"/>
          <p:cNvSpPr/>
          <p:nvPr/>
        </p:nvSpPr>
        <p:spPr>
          <a:xfrm rot="-5400000">
            <a:off x="2176642" y="2519830"/>
            <a:ext cx="2487451" cy="240"/>
          </a:xfrm>
          <a:custGeom>
            <a:avLst/>
            <a:gdLst/>
            <a:ahLst/>
            <a:cxnLst/>
            <a:rect l="l" t="t" r="r" b="b"/>
            <a:pathLst>
              <a:path w="5962" h="1" fill="none" extrusionOk="0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2" name="Google Shape;1552;p44"/>
          <p:cNvGrpSpPr/>
          <p:nvPr/>
        </p:nvGrpSpPr>
        <p:grpSpPr>
          <a:xfrm>
            <a:off x="3611222" y="3089645"/>
            <a:ext cx="1188970" cy="182682"/>
            <a:chOff x="621575" y="2498644"/>
            <a:chExt cx="1272306" cy="195486"/>
          </a:xfrm>
        </p:grpSpPr>
        <p:sp>
          <p:nvSpPr>
            <p:cNvPr id="1553" name="Google Shape;1553;p44"/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44"/>
          <p:cNvSpPr txBox="1"/>
          <p:nvPr/>
        </p:nvSpPr>
        <p:spPr>
          <a:xfrm>
            <a:off x="3494162" y="1946563"/>
            <a:ext cx="1423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Training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56" name="Google Shape;1556;p44"/>
          <p:cNvSpPr txBox="1"/>
          <p:nvPr/>
        </p:nvSpPr>
        <p:spPr>
          <a:xfrm>
            <a:off x="3494137" y="2319398"/>
            <a:ext cx="14232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Using your data, we meticulously train our model for optimal performance.</a:t>
            </a:r>
          </a:p>
        </p:txBody>
      </p:sp>
      <p:grpSp>
        <p:nvGrpSpPr>
          <p:cNvPr id="1557" name="Google Shape;1557;p44"/>
          <p:cNvGrpSpPr/>
          <p:nvPr/>
        </p:nvGrpSpPr>
        <p:grpSpPr>
          <a:xfrm>
            <a:off x="5363311" y="3089645"/>
            <a:ext cx="1188970" cy="182682"/>
            <a:chOff x="621575" y="2498644"/>
            <a:chExt cx="1272306" cy="195486"/>
          </a:xfrm>
        </p:grpSpPr>
        <p:sp>
          <p:nvSpPr>
            <p:cNvPr id="1558" name="Google Shape;1558;p44"/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0" name="Google Shape;1560;p44"/>
          <p:cNvSpPr txBox="1"/>
          <p:nvPr/>
        </p:nvSpPr>
        <p:spPr>
          <a:xfrm>
            <a:off x="5246239" y="1946563"/>
            <a:ext cx="1423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Testing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61" name="Google Shape;1561;p44"/>
          <p:cNvSpPr txBox="1"/>
          <p:nvPr/>
        </p:nvSpPr>
        <p:spPr>
          <a:xfrm>
            <a:off x="5246224" y="2319398"/>
            <a:ext cx="14232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Evaluating test datasets to demonstrate model precision and accuracy</a:t>
            </a:r>
            <a:r>
              <a:rPr lang="en" sz="8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 sz="8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562" name="Google Shape;1562;p44"/>
          <p:cNvGrpSpPr/>
          <p:nvPr/>
        </p:nvGrpSpPr>
        <p:grpSpPr>
          <a:xfrm>
            <a:off x="7115399" y="3089645"/>
            <a:ext cx="1188970" cy="182682"/>
            <a:chOff x="621575" y="2498644"/>
            <a:chExt cx="1272306" cy="195486"/>
          </a:xfrm>
        </p:grpSpPr>
        <p:sp>
          <p:nvSpPr>
            <p:cNvPr id="1563" name="Google Shape;1563;p44"/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5" name="Google Shape;1565;p44"/>
          <p:cNvSpPr txBox="1"/>
          <p:nvPr/>
        </p:nvSpPr>
        <p:spPr>
          <a:xfrm>
            <a:off x="6998338" y="1946563"/>
            <a:ext cx="1423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Connecting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6998311" y="2319398"/>
            <a:ext cx="14232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Connecting your live data to our model and predicting future trends.</a:t>
            </a:r>
          </a:p>
        </p:txBody>
      </p:sp>
      <p:sp>
        <p:nvSpPr>
          <p:cNvPr id="1567" name="Google Shape;1567;p44"/>
          <p:cNvSpPr/>
          <p:nvPr/>
        </p:nvSpPr>
        <p:spPr>
          <a:xfrm rot="10800000" flipH="1">
            <a:off x="3600613" y="4125225"/>
            <a:ext cx="4703750" cy="67825"/>
          </a:xfrm>
          <a:custGeom>
            <a:avLst/>
            <a:gdLst/>
            <a:ahLst/>
            <a:cxnLst/>
            <a:rect l="l" t="t" r="r" b="b"/>
            <a:pathLst>
              <a:path w="5962" h="1" fill="none" extrusionOk="0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4"/>
          <p:cNvSpPr txBox="1"/>
          <p:nvPr/>
        </p:nvSpPr>
        <p:spPr>
          <a:xfrm>
            <a:off x="5196437" y="4233869"/>
            <a:ext cx="1522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Problems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69" name="Google Shape;1569;p44"/>
          <p:cNvSpPr txBox="1">
            <a:spLocks noGrp="1"/>
          </p:cNvSpPr>
          <p:nvPr>
            <p:ph type="title" idx="4294967295"/>
          </p:nvPr>
        </p:nvSpPr>
        <p:spPr>
          <a:xfrm>
            <a:off x="3757450" y="1282288"/>
            <a:ext cx="9012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70" name="Google Shape;1570;p44"/>
          <p:cNvSpPr txBox="1">
            <a:spLocks noGrp="1"/>
          </p:cNvSpPr>
          <p:nvPr>
            <p:ph type="title" idx="4294967295"/>
          </p:nvPr>
        </p:nvSpPr>
        <p:spPr>
          <a:xfrm>
            <a:off x="5501888" y="1282288"/>
            <a:ext cx="9012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r>
              <a:rPr lang="en"/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1" name="Google Shape;1571;p44"/>
          <p:cNvSpPr txBox="1">
            <a:spLocks noGrp="1"/>
          </p:cNvSpPr>
          <p:nvPr>
            <p:ph type="title" idx="4294967295"/>
          </p:nvPr>
        </p:nvSpPr>
        <p:spPr>
          <a:xfrm>
            <a:off x="7266288" y="1282288"/>
            <a:ext cx="9012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</a:t>
            </a:r>
            <a:r>
              <a:rPr lang="en" dirty="0"/>
              <a:t>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45" name="Google Shape;1545;p44"/>
          <p:cNvSpPr/>
          <p:nvPr/>
        </p:nvSpPr>
        <p:spPr>
          <a:xfrm>
            <a:off x="3914900" y="3365495"/>
            <a:ext cx="581400" cy="503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6" name="Google Shape;1546;p44"/>
          <p:cNvSpPr/>
          <p:nvPr/>
        </p:nvSpPr>
        <p:spPr>
          <a:xfrm>
            <a:off x="5661787" y="3365495"/>
            <a:ext cx="581400" cy="503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8" name="Google Shape;1548;p44"/>
          <p:cNvSpPr/>
          <p:nvPr/>
        </p:nvSpPr>
        <p:spPr>
          <a:xfrm>
            <a:off x="7419077" y="3365495"/>
            <a:ext cx="581400" cy="503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41"/>
          <p:cNvSpPr txBox="1">
            <a:spLocks noGrp="1"/>
          </p:cNvSpPr>
          <p:nvPr>
            <p:ph type="title"/>
          </p:nvPr>
        </p:nvSpPr>
        <p:spPr>
          <a:xfrm>
            <a:off x="1120523" y="2253025"/>
            <a:ext cx="1955187" cy="6374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CRISP-DM</a:t>
            </a:r>
            <a:endParaRPr dirty="0"/>
          </a:p>
        </p:txBody>
      </p:sp>
      <p:pic>
        <p:nvPicPr>
          <p:cNvPr id="13" name="Bildplatzhalter 12" descr="Ein Bild, das Kreis, Text, Screenshot, Kabel enthält.&#10;&#10;Automatisch generierte Beschreibung">
            <a:extLst>
              <a:ext uri="{FF2B5EF4-FFF2-40B4-BE49-F238E27FC236}">
                <a16:creationId xmlns:a16="http://schemas.microsoft.com/office/drawing/2014/main" id="{201DE5FD-6204-38D3-D9D8-8AA7D8279AC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900" r="-2123"/>
          <a:stretch/>
        </p:blipFill>
        <p:spPr>
          <a:xfrm>
            <a:off x="4043853" y="260623"/>
            <a:ext cx="4879427" cy="4657725"/>
          </a:xfrm>
          <a:ln>
            <a:noFill/>
          </a:ln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310C4D0-E342-3C63-16E1-3C0963EA4014}"/>
              </a:ext>
            </a:extLst>
          </p:cNvPr>
          <p:cNvSpPr/>
          <p:nvPr/>
        </p:nvSpPr>
        <p:spPr>
          <a:xfrm>
            <a:off x="5105400" y="998220"/>
            <a:ext cx="1135380" cy="434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6">
                    <a:lumMod val="50000"/>
                  </a:schemeClr>
                </a:solidFill>
              </a:rPr>
              <a:t>Business Understanding</a:t>
            </a:r>
            <a:endParaRPr lang="de-AT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81AC316-8E5A-11A0-9CB8-3A061D0AEE51}"/>
              </a:ext>
            </a:extLst>
          </p:cNvPr>
          <p:cNvSpPr/>
          <p:nvPr/>
        </p:nvSpPr>
        <p:spPr>
          <a:xfrm>
            <a:off x="6734634" y="998220"/>
            <a:ext cx="1190165" cy="434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6">
                    <a:lumMod val="50000"/>
                  </a:schemeClr>
                </a:solidFill>
              </a:rPr>
              <a:t>Data Understanding</a:t>
            </a:r>
            <a:endParaRPr lang="de-AT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3D2DC094-E646-F089-1BB4-BAF5B167159E}"/>
              </a:ext>
            </a:extLst>
          </p:cNvPr>
          <p:cNvSpPr/>
          <p:nvPr/>
        </p:nvSpPr>
        <p:spPr>
          <a:xfrm>
            <a:off x="7291616" y="1902505"/>
            <a:ext cx="1190165" cy="434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6">
                    <a:lumMod val="50000"/>
                  </a:schemeClr>
                </a:solidFill>
              </a:rPr>
              <a:t>Data </a:t>
            </a:r>
            <a:r>
              <a:rPr lang="de-DE" sz="1050" dirty="0" err="1">
                <a:solidFill>
                  <a:schemeClr val="accent6">
                    <a:lumMod val="50000"/>
                  </a:schemeClr>
                </a:solidFill>
              </a:rPr>
              <a:t>Preperation</a:t>
            </a:r>
            <a:endParaRPr lang="de-AT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9E56849-D4A7-FF01-3ACE-C02E4863F26C}"/>
              </a:ext>
            </a:extLst>
          </p:cNvPr>
          <p:cNvSpPr/>
          <p:nvPr/>
        </p:nvSpPr>
        <p:spPr>
          <a:xfrm>
            <a:off x="7329716" y="2806656"/>
            <a:ext cx="1190165" cy="434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6">
                    <a:lumMod val="50000"/>
                  </a:schemeClr>
                </a:solidFill>
              </a:rPr>
              <a:t>Modeling</a:t>
            </a:r>
            <a:endParaRPr lang="de-AT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72570AB-0C66-24E5-C8B6-73418DE4BB52}"/>
              </a:ext>
            </a:extLst>
          </p:cNvPr>
          <p:cNvSpPr/>
          <p:nvPr/>
        </p:nvSpPr>
        <p:spPr>
          <a:xfrm>
            <a:off x="5888485" y="3729218"/>
            <a:ext cx="1190165" cy="434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6">
                    <a:lumMod val="50000"/>
                  </a:schemeClr>
                </a:solidFill>
              </a:rPr>
              <a:t>Evaluation</a:t>
            </a:r>
            <a:endParaRPr lang="de-AT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B82F4C65-08CC-F05F-C92E-7CAA1AB4E00A}"/>
              </a:ext>
            </a:extLst>
          </p:cNvPr>
          <p:cNvSpPr/>
          <p:nvPr/>
        </p:nvSpPr>
        <p:spPr>
          <a:xfrm>
            <a:off x="4425445" y="2372316"/>
            <a:ext cx="1190165" cy="434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accent6">
                    <a:lumMod val="50000"/>
                  </a:schemeClr>
                </a:solidFill>
              </a:rPr>
              <a:t>Deployment</a:t>
            </a:r>
            <a:endParaRPr lang="de-AT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6"/>
          <p:cNvSpPr txBox="1">
            <a:spLocks noGrp="1"/>
          </p:cNvSpPr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000" dirty="0" err="1"/>
              <a:t>Why</a:t>
            </a:r>
            <a:r>
              <a:rPr lang="de-AT" sz="4000" dirty="0"/>
              <a:t> </a:t>
            </a:r>
            <a:r>
              <a:rPr lang="de-AT" sz="4000" dirty="0" err="1"/>
              <a:t>Choose</a:t>
            </a:r>
            <a:r>
              <a:rPr lang="de-AT" sz="4000" dirty="0"/>
              <a:t> </a:t>
            </a:r>
            <a:r>
              <a:rPr lang="de-AT" sz="4000" dirty="0" err="1"/>
              <a:t>Us</a:t>
            </a:r>
            <a:endParaRPr lang="de-AT" sz="4000" dirty="0"/>
          </a:p>
        </p:txBody>
      </p:sp>
      <p:sp>
        <p:nvSpPr>
          <p:cNvPr id="1429" name="Google Shape;1429;p36"/>
          <p:cNvSpPr txBox="1">
            <a:spLocks noGrp="1"/>
          </p:cNvSpPr>
          <p:nvPr>
            <p:ph type="title" idx="2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04</a:t>
            </a:r>
            <a:endParaRPr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DB8A05-28AD-49E2-BE89-1677A9201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5" name="Bildplatzhalter 14" descr="Ein Bild, das Kleidung, Person, Menschliches Gesicht, Lächeln enthält.&#10;&#10;Automatisch generierte Beschreibung">
            <a:extLst>
              <a:ext uri="{FF2B5EF4-FFF2-40B4-BE49-F238E27FC236}">
                <a16:creationId xmlns:a16="http://schemas.microsoft.com/office/drawing/2014/main" id="{FA9E6A9C-DFAD-1A59-740F-9A2E00B1F0BA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/>
          <a:srcRect l="-148" r="304" b="7480"/>
          <a:stretch/>
        </p:blipFill>
        <p:spPr>
          <a:xfrm>
            <a:off x="4572000" y="1061800"/>
            <a:ext cx="4198619" cy="279392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65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09" name="Google Shape;1409;p35"/>
          <p:cNvSpPr txBox="1">
            <a:spLocks noGrp="1"/>
          </p:cNvSpPr>
          <p:nvPr>
            <p:ph type="title" idx="5"/>
          </p:nvPr>
        </p:nvSpPr>
        <p:spPr>
          <a:xfrm>
            <a:off x="1415375" y="1353088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10" name="Google Shape;1410;p35"/>
          <p:cNvSpPr txBox="1">
            <a:spLocks noGrp="1"/>
          </p:cNvSpPr>
          <p:nvPr>
            <p:ph type="title" idx="6"/>
          </p:nvPr>
        </p:nvSpPr>
        <p:spPr>
          <a:xfrm>
            <a:off x="4121400" y="3038450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11" name="Google Shape;1411;p35"/>
          <p:cNvSpPr txBox="1">
            <a:spLocks noGrp="1"/>
          </p:cNvSpPr>
          <p:nvPr>
            <p:ph type="title" idx="7"/>
          </p:nvPr>
        </p:nvSpPr>
        <p:spPr>
          <a:xfrm>
            <a:off x="1415375" y="3038450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12" name="Google Shape;1412;p35"/>
          <p:cNvSpPr txBox="1">
            <a:spLocks noGrp="1"/>
          </p:cNvSpPr>
          <p:nvPr>
            <p:ph type="title" idx="8"/>
          </p:nvPr>
        </p:nvSpPr>
        <p:spPr>
          <a:xfrm>
            <a:off x="4121400" y="1353088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16" name="Google Shape;1416;p35"/>
          <p:cNvSpPr txBox="1">
            <a:spLocks noGrp="1"/>
          </p:cNvSpPr>
          <p:nvPr>
            <p:ph type="title" idx="15"/>
          </p:nvPr>
        </p:nvSpPr>
        <p:spPr>
          <a:xfrm>
            <a:off x="6827425" y="1353088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17" name="Google Shape;1417;p35"/>
          <p:cNvSpPr txBox="1">
            <a:spLocks noGrp="1"/>
          </p:cNvSpPr>
          <p:nvPr>
            <p:ph type="subTitle" idx="16"/>
          </p:nvPr>
        </p:nvSpPr>
        <p:spPr>
          <a:xfrm>
            <a:off x="713225" y="193703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Offer</a:t>
            </a:r>
            <a:endParaRPr dirty="0"/>
          </a:p>
        </p:txBody>
      </p:sp>
      <p:sp>
        <p:nvSpPr>
          <p:cNvPr id="1418" name="Google Shape;1418;p35"/>
          <p:cNvSpPr txBox="1">
            <a:spLocks noGrp="1"/>
          </p:cNvSpPr>
          <p:nvPr>
            <p:ph type="subTitle" idx="17"/>
          </p:nvPr>
        </p:nvSpPr>
        <p:spPr>
          <a:xfrm>
            <a:off x="713225" y="362224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Choose Us</a:t>
            </a:r>
            <a:endParaRPr dirty="0"/>
          </a:p>
        </p:txBody>
      </p:sp>
      <p:sp>
        <p:nvSpPr>
          <p:cNvPr id="1419" name="Google Shape;1419;p35"/>
          <p:cNvSpPr txBox="1">
            <a:spLocks noGrp="1"/>
          </p:cNvSpPr>
          <p:nvPr>
            <p:ph type="subTitle" idx="18"/>
          </p:nvPr>
        </p:nvSpPr>
        <p:spPr>
          <a:xfrm>
            <a:off x="3419250" y="3622248"/>
            <a:ext cx="2305500" cy="7492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Need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Trust</a:t>
            </a:r>
            <a:endParaRPr dirty="0"/>
          </a:p>
        </p:txBody>
      </p:sp>
      <p:sp>
        <p:nvSpPr>
          <p:cNvPr id="1420" name="Google Shape;1420;p35"/>
          <p:cNvSpPr txBox="1">
            <a:spLocks noGrp="1"/>
          </p:cNvSpPr>
          <p:nvPr>
            <p:ph type="subTitle" idx="19"/>
          </p:nvPr>
        </p:nvSpPr>
        <p:spPr>
          <a:xfrm>
            <a:off x="3419250" y="193703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It Works</a:t>
            </a:r>
            <a:endParaRPr dirty="0"/>
          </a:p>
        </p:txBody>
      </p:sp>
      <p:sp>
        <p:nvSpPr>
          <p:cNvPr id="1422" name="Google Shape;1422;p35"/>
          <p:cNvSpPr txBox="1">
            <a:spLocks noGrp="1"/>
          </p:cNvSpPr>
          <p:nvPr>
            <p:ph type="subTitle" idx="21"/>
          </p:nvPr>
        </p:nvSpPr>
        <p:spPr>
          <a:xfrm>
            <a:off x="6125275" y="193703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Work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Key benefits</a:t>
            </a:r>
            <a:endParaRPr dirty="0"/>
          </a:p>
        </p:txBody>
      </p:sp>
      <p:sp>
        <p:nvSpPr>
          <p:cNvPr id="1586" name="Google Shape;1586;p45"/>
          <p:cNvSpPr txBox="1">
            <a:spLocks noGrp="1"/>
          </p:cNvSpPr>
          <p:nvPr>
            <p:ph type="subTitle" idx="1"/>
          </p:nvPr>
        </p:nvSpPr>
        <p:spPr>
          <a:xfrm>
            <a:off x="1294375" y="1655237"/>
            <a:ext cx="3994956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Comprehensive support and customized solutions tailored to your specific needs</a:t>
            </a:r>
          </a:p>
        </p:txBody>
      </p:sp>
      <p:sp>
        <p:nvSpPr>
          <p:cNvPr id="1587" name="Google Shape;1587;p45"/>
          <p:cNvSpPr txBox="1">
            <a:spLocks noGrp="1"/>
          </p:cNvSpPr>
          <p:nvPr>
            <p:ph type="subTitle" idx="2"/>
          </p:nvPr>
        </p:nvSpPr>
        <p:spPr>
          <a:xfrm>
            <a:off x="1294385" y="2798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Seamlessly integrates with existing systems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wide range of industrial equipment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ensuring smooth adoption</a:t>
            </a:r>
          </a:p>
        </p:txBody>
      </p:sp>
      <p:sp>
        <p:nvSpPr>
          <p:cNvPr id="1588" name="Google Shape;1588;p45"/>
          <p:cNvSpPr txBox="1">
            <a:spLocks noGrp="1"/>
          </p:cNvSpPr>
          <p:nvPr>
            <p:ph type="subTitle" idx="3"/>
          </p:nvPr>
        </p:nvSpPr>
        <p:spPr>
          <a:xfrm>
            <a:off x="1294385" y="3941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robust encryption and compliance with industry standards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ensuring your sensitive information is always protected</a:t>
            </a:r>
            <a:endParaRPr dirty="0"/>
          </a:p>
        </p:txBody>
      </p:sp>
      <p:sp>
        <p:nvSpPr>
          <p:cNvPr id="1589" name="Google Shape;1589;p45"/>
          <p:cNvSpPr txBox="1">
            <a:spLocks noGrp="1"/>
          </p:cNvSpPr>
          <p:nvPr>
            <p:ph type="subTitle" idx="4"/>
          </p:nvPr>
        </p:nvSpPr>
        <p:spPr>
          <a:xfrm>
            <a:off x="1294375" y="137547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err="1"/>
              <a:t>Tailored</a:t>
            </a:r>
            <a:r>
              <a:rPr lang="de-AT" dirty="0"/>
              <a:t> Support</a:t>
            </a:r>
            <a:endParaRPr dirty="0"/>
          </a:p>
        </p:txBody>
      </p:sp>
      <p:sp>
        <p:nvSpPr>
          <p:cNvPr id="1590" name="Google Shape;1590;p45"/>
          <p:cNvSpPr txBox="1">
            <a:spLocks noGrp="1"/>
          </p:cNvSpPr>
          <p:nvPr>
            <p:ph type="subTitle" idx="5"/>
          </p:nvPr>
        </p:nvSpPr>
        <p:spPr>
          <a:xfrm>
            <a:off x="1294375" y="249602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Integration </a:t>
            </a:r>
            <a:r>
              <a:rPr lang="de-AT" dirty="0" err="1"/>
              <a:t>Capabilities</a:t>
            </a:r>
            <a:endParaRPr dirty="0"/>
          </a:p>
        </p:txBody>
      </p:sp>
      <p:sp>
        <p:nvSpPr>
          <p:cNvPr id="1591" name="Google Shape;1591;p45"/>
          <p:cNvSpPr txBox="1">
            <a:spLocks noGrp="1"/>
          </p:cNvSpPr>
          <p:nvPr>
            <p:ph type="subTitle" idx="6"/>
          </p:nvPr>
        </p:nvSpPr>
        <p:spPr>
          <a:xfrm>
            <a:off x="1294375" y="361657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Data Security</a:t>
            </a:r>
            <a:endParaRPr dirty="0"/>
          </a:p>
        </p:txBody>
      </p:sp>
      <p:sp>
        <p:nvSpPr>
          <p:cNvPr id="1592" name="Google Shape;1592;p45"/>
          <p:cNvSpPr txBox="1">
            <a:spLocks noGrp="1"/>
          </p:cNvSpPr>
          <p:nvPr>
            <p:ph type="title" idx="4294967295"/>
          </p:nvPr>
        </p:nvSpPr>
        <p:spPr>
          <a:xfrm>
            <a:off x="713225" y="1231214"/>
            <a:ext cx="5811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01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93" name="Google Shape;1593;p45"/>
          <p:cNvSpPr txBox="1">
            <a:spLocks noGrp="1"/>
          </p:cNvSpPr>
          <p:nvPr>
            <p:ph type="title" idx="4294967295"/>
          </p:nvPr>
        </p:nvSpPr>
        <p:spPr>
          <a:xfrm>
            <a:off x="713225" y="2348053"/>
            <a:ext cx="5811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0</a:t>
            </a:r>
            <a:r>
              <a:rPr lang="en" sz="2400"/>
              <a:t>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94" name="Google Shape;1594;p45"/>
          <p:cNvSpPr txBox="1">
            <a:spLocks noGrp="1"/>
          </p:cNvSpPr>
          <p:nvPr>
            <p:ph type="title" idx="4294967295"/>
          </p:nvPr>
        </p:nvSpPr>
        <p:spPr>
          <a:xfrm>
            <a:off x="713225" y="3464891"/>
            <a:ext cx="5811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0</a:t>
            </a:r>
            <a:r>
              <a:rPr lang="en" sz="2400"/>
              <a:t>3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5" name="Grafik 4" descr="Ein Bild, das Person, Menschliches Gesicht, Im Haus, Kleidung enthält.&#10;&#10;Automatisch generierte Beschreibung">
            <a:extLst>
              <a:ext uri="{FF2B5EF4-FFF2-40B4-BE49-F238E27FC236}">
                <a16:creationId xmlns:a16="http://schemas.microsoft.com/office/drawing/2014/main" id="{7C841B4C-CA69-D03A-9085-A1C95256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355" y="1055897"/>
            <a:ext cx="2112008" cy="14054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6"/>
          <p:cNvSpPr txBox="1">
            <a:spLocks noGrp="1"/>
          </p:cNvSpPr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 dirty="0" err="1"/>
              <a:t>Why</a:t>
            </a:r>
            <a:r>
              <a:rPr lang="de-AT" sz="2800" dirty="0"/>
              <a:t> </a:t>
            </a:r>
            <a:r>
              <a:rPr lang="de-AT" sz="2800" dirty="0" err="1"/>
              <a:t>We</a:t>
            </a:r>
            <a:r>
              <a:rPr lang="de-AT" sz="2800" dirty="0"/>
              <a:t> Need </a:t>
            </a:r>
            <a:br>
              <a:rPr lang="de-AT" sz="2800" dirty="0"/>
            </a:br>
            <a:r>
              <a:rPr lang="de-AT" sz="2800" dirty="0" err="1"/>
              <a:t>Your</a:t>
            </a:r>
            <a:r>
              <a:rPr lang="de-AT" sz="2800" dirty="0"/>
              <a:t> Trust </a:t>
            </a:r>
          </a:p>
        </p:txBody>
      </p:sp>
      <p:sp>
        <p:nvSpPr>
          <p:cNvPr id="1429" name="Google Shape;1429;p36"/>
          <p:cNvSpPr txBox="1">
            <a:spLocks noGrp="1"/>
          </p:cNvSpPr>
          <p:nvPr>
            <p:ph type="title" idx="2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05</a:t>
            </a:r>
            <a:endParaRPr sz="5400" dirty="0"/>
          </a:p>
        </p:txBody>
      </p:sp>
      <p:pic>
        <p:nvPicPr>
          <p:cNvPr id="6" name="Bildplatzhalter 5" descr="Ein Bild, das Person, Menschliches Gesicht, Krawatte, Mann enthält.&#10;&#10;Automatisch generierte Beschreibung">
            <a:extLst>
              <a:ext uri="{FF2B5EF4-FFF2-40B4-BE49-F238E27FC236}">
                <a16:creationId xmlns:a16="http://schemas.microsoft.com/office/drawing/2014/main" id="{44AD4404-3329-63DB-64F6-BEB909E865E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/>
          <a:srcRect l="10711" r="4108"/>
          <a:stretch/>
        </p:blipFill>
        <p:spPr>
          <a:xfrm>
            <a:off x="3990109" y="1142250"/>
            <a:ext cx="4571999" cy="301980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2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Key benefits</a:t>
            </a:r>
            <a:endParaRPr dirty="0"/>
          </a:p>
        </p:txBody>
      </p:sp>
      <p:sp>
        <p:nvSpPr>
          <p:cNvPr id="1586" name="Google Shape;1586;p45"/>
          <p:cNvSpPr txBox="1">
            <a:spLocks noGrp="1"/>
          </p:cNvSpPr>
          <p:nvPr>
            <p:ph type="subTitle" idx="1"/>
          </p:nvPr>
        </p:nvSpPr>
        <p:spPr>
          <a:xfrm>
            <a:off x="1294375" y="1655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Funding will allow us to enhance our service infrastructure, providing faster, more reliable, and more comprehensive support to our clients, ensuring they get the most out of our technology.</a:t>
            </a:r>
            <a:endParaRPr dirty="0"/>
          </a:p>
        </p:txBody>
      </p:sp>
      <p:sp>
        <p:nvSpPr>
          <p:cNvPr id="1587" name="Google Shape;1587;p45"/>
          <p:cNvSpPr txBox="1">
            <a:spLocks noGrp="1"/>
          </p:cNvSpPr>
          <p:nvPr>
            <p:ph type="subTitle" idx="2"/>
          </p:nvPr>
        </p:nvSpPr>
        <p:spPr>
          <a:xfrm>
            <a:off x="1294385" y="2798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Funding will enable us to tailor our predictive maintenance solutions to meet the specific needs of diverse industries, providing customized and highly effective solutions.</a:t>
            </a:r>
            <a:endParaRPr dirty="0"/>
          </a:p>
        </p:txBody>
      </p:sp>
      <p:sp>
        <p:nvSpPr>
          <p:cNvPr id="1588" name="Google Shape;1588;p45"/>
          <p:cNvSpPr txBox="1">
            <a:spLocks noGrp="1"/>
          </p:cNvSpPr>
          <p:nvPr>
            <p:ph type="subTitle" idx="3"/>
          </p:nvPr>
        </p:nvSpPr>
        <p:spPr>
          <a:xfrm>
            <a:off x="1294385" y="3941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aim to continuously improve the user interface and user experience of our platform. Your funds will support ongoing enhancements that make our tools more intuitive and effective for all users.</a:t>
            </a:r>
            <a:endParaRPr dirty="0"/>
          </a:p>
        </p:txBody>
      </p:sp>
      <p:sp>
        <p:nvSpPr>
          <p:cNvPr id="1589" name="Google Shape;1589;p45"/>
          <p:cNvSpPr txBox="1">
            <a:spLocks noGrp="1"/>
          </p:cNvSpPr>
          <p:nvPr>
            <p:ph type="subTitle" idx="4"/>
          </p:nvPr>
        </p:nvSpPr>
        <p:spPr>
          <a:xfrm>
            <a:off x="1294375" y="137547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err="1"/>
              <a:t>Improve</a:t>
            </a:r>
            <a:r>
              <a:rPr lang="de-AT" dirty="0"/>
              <a:t> Service </a:t>
            </a:r>
            <a:r>
              <a:rPr lang="de-AT" dirty="0" err="1"/>
              <a:t>Delivery</a:t>
            </a:r>
            <a:endParaRPr dirty="0"/>
          </a:p>
        </p:txBody>
      </p:sp>
      <p:sp>
        <p:nvSpPr>
          <p:cNvPr id="1590" name="Google Shape;1590;p45"/>
          <p:cNvSpPr txBox="1">
            <a:spLocks noGrp="1"/>
          </p:cNvSpPr>
          <p:nvPr>
            <p:ph type="subTitle" idx="5"/>
          </p:nvPr>
        </p:nvSpPr>
        <p:spPr>
          <a:xfrm>
            <a:off x="1294375" y="249602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err="1"/>
              <a:t>Develop</a:t>
            </a:r>
            <a:r>
              <a:rPr lang="de-AT" dirty="0"/>
              <a:t> Custom Solutions</a:t>
            </a:r>
          </a:p>
        </p:txBody>
      </p:sp>
      <p:sp>
        <p:nvSpPr>
          <p:cNvPr id="1591" name="Google Shape;1591;p45"/>
          <p:cNvSpPr txBox="1">
            <a:spLocks noGrp="1"/>
          </p:cNvSpPr>
          <p:nvPr>
            <p:ph type="subTitle" idx="6"/>
          </p:nvPr>
        </p:nvSpPr>
        <p:spPr>
          <a:xfrm>
            <a:off x="1294375" y="361657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err="1"/>
              <a:t>Optimize</a:t>
            </a:r>
            <a:r>
              <a:rPr lang="de-AT" dirty="0"/>
              <a:t> User Experience</a:t>
            </a:r>
          </a:p>
        </p:txBody>
      </p:sp>
      <p:sp>
        <p:nvSpPr>
          <p:cNvPr id="1592" name="Google Shape;1592;p45"/>
          <p:cNvSpPr txBox="1">
            <a:spLocks noGrp="1"/>
          </p:cNvSpPr>
          <p:nvPr>
            <p:ph type="title" idx="4294967295"/>
          </p:nvPr>
        </p:nvSpPr>
        <p:spPr>
          <a:xfrm>
            <a:off x="713225" y="1231214"/>
            <a:ext cx="5811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01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93" name="Google Shape;1593;p45"/>
          <p:cNvSpPr txBox="1">
            <a:spLocks noGrp="1"/>
          </p:cNvSpPr>
          <p:nvPr>
            <p:ph type="title" idx="4294967295"/>
          </p:nvPr>
        </p:nvSpPr>
        <p:spPr>
          <a:xfrm>
            <a:off x="713225" y="2348053"/>
            <a:ext cx="5811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0</a:t>
            </a:r>
            <a:r>
              <a:rPr lang="en" sz="2400"/>
              <a:t>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94" name="Google Shape;1594;p45"/>
          <p:cNvSpPr txBox="1">
            <a:spLocks noGrp="1"/>
          </p:cNvSpPr>
          <p:nvPr>
            <p:ph type="title" idx="4294967295"/>
          </p:nvPr>
        </p:nvSpPr>
        <p:spPr>
          <a:xfrm>
            <a:off x="713225" y="3464891"/>
            <a:ext cx="5811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0</a:t>
            </a:r>
            <a:r>
              <a:rPr lang="en" sz="2400"/>
              <a:t>3</a:t>
            </a:r>
            <a:endParaRPr sz="2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0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43"/>
          <p:cNvSpPr txBox="1">
            <a:spLocks noGrp="1"/>
          </p:cNvSpPr>
          <p:nvPr>
            <p:ph type="title"/>
          </p:nvPr>
        </p:nvSpPr>
        <p:spPr>
          <a:xfrm>
            <a:off x="5006657" y="1805249"/>
            <a:ext cx="3673200" cy="15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choosing us!</a:t>
            </a:r>
            <a:endParaRPr dirty="0"/>
          </a:p>
        </p:txBody>
      </p:sp>
      <p:pic>
        <p:nvPicPr>
          <p:cNvPr id="5" name="Bildplatzhalter 4" descr="Ein Bild, das Kleidung, Person, Menschliches Gesicht, Sweater enthält.&#10;&#10;Automatisch generierte Beschreibung">
            <a:extLst>
              <a:ext uri="{FF2B5EF4-FFF2-40B4-BE49-F238E27FC236}">
                <a16:creationId xmlns:a16="http://schemas.microsoft.com/office/drawing/2014/main" id="{187696F9-D31F-13DE-C332-B13E7D00183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687" r="15152"/>
          <a:stretch/>
        </p:blipFill>
        <p:spPr>
          <a:xfrm>
            <a:off x="135112" y="1570500"/>
            <a:ext cx="4871545" cy="3573000"/>
          </a:xfr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Hard Facts</a:t>
            </a:r>
          </a:p>
        </p:txBody>
      </p:sp>
      <p:sp>
        <p:nvSpPr>
          <p:cNvPr id="1436" name="Google Shape;1436;p37"/>
          <p:cNvSpPr txBox="1">
            <a:spLocks noGrp="1"/>
          </p:cNvSpPr>
          <p:nvPr>
            <p:ph type="subTitle" idx="1"/>
          </p:nvPr>
        </p:nvSpPr>
        <p:spPr>
          <a:xfrm>
            <a:off x="720025" y="1714213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Licensing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subscription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on a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FREE: 1000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BASIC: 5000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PREMIUM: 10000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Backend </a:t>
            </a:r>
            <a:r>
              <a:rPr lang="de-DE" dirty="0">
                <a:sym typeface="Wingdings" panose="05000000000000000000" pitchFamily="2" charset="2"/>
              </a:rPr>
              <a:t> REST-API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ym typeface="Wingdings" panose="05000000000000000000" pitchFamily="2" charset="2"/>
              </a:rPr>
              <a:t>Frontend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Failure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above</a:t>
            </a:r>
            <a:r>
              <a:rPr lang="de-DE" dirty="0">
                <a:sym typeface="Wingdings" panose="05000000000000000000" pitchFamily="2" charset="2"/>
              </a:rPr>
              <a:t> 33%  Yellow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Failure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above</a:t>
            </a:r>
            <a:r>
              <a:rPr lang="de-DE" dirty="0">
                <a:sym typeface="Wingdings" panose="05000000000000000000" pitchFamily="2" charset="2"/>
              </a:rPr>
              <a:t> 66%  </a:t>
            </a:r>
            <a:r>
              <a:rPr lang="de-DE" dirty="0" err="1">
                <a:sym typeface="Wingdings" panose="05000000000000000000" pitchFamily="2" charset="2"/>
              </a:rPr>
              <a:t>Red</a:t>
            </a:r>
            <a:endParaRPr lang="de-DE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9" name="Google Shape;1439;p37"/>
          <p:cNvSpPr txBox="1">
            <a:spLocks noGrp="1"/>
          </p:cNvSpPr>
          <p:nvPr>
            <p:ph type="subTitle" idx="4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Django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57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6"/>
          <p:cNvSpPr txBox="1">
            <a:spLocks noGrp="1"/>
          </p:cNvSpPr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dirty="0" err="1"/>
              <a:t>What</a:t>
            </a:r>
            <a:r>
              <a:rPr lang="de-DE" sz="4800" dirty="0"/>
              <a:t> </a:t>
            </a:r>
            <a:r>
              <a:rPr lang="de-DE" sz="4800" dirty="0" err="1"/>
              <a:t>We</a:t>
            </a:r>
            <a:r>
              <a:rPr lang="de-DE" sz="4800" dirty="0"/>
              <a:t> </a:t>
            </a:r>
            <a:r>
              <a:rPr lang="de-DE" sz="4800" dirty="0" err="1"/>
              <a:t>Offer</a:t>
            </a:r>
            <a:endParaRPr sz="4800" dirty="0"/>
          </a:p>
        </p:txBody>
      </p:sp>
      <p:sp>
        <p:nvSpPr>
          <p:cNvPr id="1429" name="Google Shape;1429;p36"/>
          <p:cNvSpPr txBox="1">
            <a:spLocks noGrp="1"/>
          </p:cNvSpPr>
          <p:nvPr>
            <p:ph type="title" idx="2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01</a:t>
            </a:r>
            <a:endParaRPr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DB8A05-28AD-49E2-BE89-1677A9201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Bildplatzhalter 8" descr="Ein Bild, das Person, Menschliches Gesicht, Kleidung, Lächeln enthält.&#10;&#10;Automatisch generierte Beschreibung">
            <a:extLst>
              <a:ext uri="{FF2B5EF4-FFF2-40B4-BE49-F238E27FC236}">
                <a16:creationId xmlns:a16="http://schemas.microsoft.com/office/drawing/2014/main" id="{28BFB457-4231-C8B6-0399-E5C1F49A21BF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/>
          <a:srcRect t="-4247" b="-6058"/>
          <a:stretch/>
        </p:blipFill>
        <p:spPr>
          <a:xfrm>
            <a:off x="4930725" y="672575"/>
            <a:ext cx="3500100" cy="3861640"/>
          </a:xfr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err="1"/>
              <a:t>Predictive</a:t>
            </a:r>
            <a:r>
              <a:rPr lang="de-AT" dirty="0"/>
              <a:t> </a:t>
            </a:r>
            <a:r>
              <a:rPr lang="de-AT" dirty="0" err="1"/>
              <a:t>maintenance</a:t>
            </a:r>
            <a:endParaRPr lang="de-AT" dirty="0"/>
          </a:p>
        </p:txBody>
      </p:sp>
      <p:sp>
        <p:nvSpPr>
          <p:cNvPr id="1436" name="Google Shape;1436;p37"/>
          <p:cNvSpPr txBox="1">
            <a:spLocks noGrp="1"/>
          </p:cNvSpPr>
          <p:nvPr>
            <p:ph type="subTitle" idx="1"/>
          </p:nvPr>
        </p:nvSpPr>
        <p:spPr>
          <a:xfrm>
            <a:off x="720025" y="1714213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dirty="0"/>
          </a:p>
        </p:txBody>
      </p:sp>
      <p:sp>
        <p:nvSpPr>
          <p:cNvPr id="1437" name="Google Shape;1437;p37"/>
          <p:cNvSpPr txBox="1">
            <a:spLocks noGrp="1"/>
          </p:cNvSpPr>
          <p:nvPr>
            <p:ph type="subTitle" idx="2"/>
          </p:nvPr>
        </p:nvSpPr>
        <p:spPr>
          <a:xfrm>
            <a:off x="720025" y="283590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and dynamically </a:t>
            </a:r>
            <a:r>
              <a:rPr lang="en-US" dirty="0" err="1"/>
              <a:t>integratable</a:t>
            </a:r>
            <a:r>
              <a:rPr lang="en-US" dirty="0"/>
              <a:t> into your production</a:t>
            </a:r>
            <a:endParaRPr dirty="0"/>
          </a:p>
        </p:txBody>
      </p:sp>
      <p:sp>
        <p:nvSpPr>
          <p:cNvPr id="1438" name="Google Shape;1438;p37"/>
          <p:cNvSpPr txBox="1">
            <a:spLocks noGrp="1"/>
          </p:cNvSpPr>
          <p:nvPr>
            <p:ph type="subTitle" idx="3"/>
          </p:nvPr>
        </p:nvSpPr>
        <p:spPr>
          <a:xfrm>
            <a:off x="720025" y="395489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-DE" dirty="0"/>
              <a:t>Save </a:t>
            </a:r>
            <a:r>
              <a:rPr lang="de-DE" dirty="0" err="1"/>
              <a:t>money</a:t>
            </a:r>
            <a:r>
              <a:rPr lang="de-DE" dirty="0"/>
              <a:t>, time, </a:t>
            </a:r>
            <a:r>
              <a:rPr lang="de-DE" dirty="0" err="1"/>
              <a:t>ressources</a:t>
            </a:r>
            <a:r>
              <a:rPr lang="de-DE" dirty="0"/>
              <a:t> and personell </a:t>
            </a:r>
            <a:r>
              <a:rPr lang="de-DE" dirty="0" err="1"/>
              <a:t>hours</a:t>
            </a:r>
            <a:endParaRPr dirty="0"/>
          </a:p>
        </p:txBody>
      </p:sp>
      <p:sp>
        <p:nvSpPr>
          <p:cNvPr id="1439" name="Google Shape;1439;p37"/>
          <p:cNvSpPr txBox="1">
            <a:spLocks noGrp="1"/>
          </p:cNvSpPr>
          <p:nvPr>
            <p:ph type="subTitle" idx="4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downtime</a:t>
            </a:r>
            <a:endParaRPr dirty="0"/>
          </a:p>
        </p:txBody>
      </p:sp>
      <p:sp>
        <p:nvSpPr>
          <p:cNvPr id="1440" name="Google Shape;1440;p37"/>
          <p:cNvSpPr txBox="1">
            <a:spLocks noGrp="1"/>
          </p:cNvSpPr>
          <p:nvPr>
            <p:ph type="subTitle" idx="5"/>
          </p:nvPr>
        </p:nvSpPr>
        <p:spPr>
          <a:xfrm>
            <a:off x="720025" y="2357298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Enabling</a:t>
            </a:r>
            <a:r>
              <a:rPr lang="de-DE" dirty="0"/>
              <a:t> a smart </a:t>
            </a:r>
            <a:r>
              <a:rPr lang="de-DE" dirty="0" err="1"/>
              <a:t>schedule</a:t>
            </a:r>
            <a:endParaRPr dirty="0"/>
          </a:p>
        </p:txBody>
      </p:sp>
      <p:sp>
        <p:nvSpPr>
          <p:cNvPr id="1441" name="Google Shape;1441;p37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Saving</a:t>
            </a:r>
            <a:r>
              <a:rPr lang="de-DE" dirty="0"/>
              <a:t> real </a:t>
            </a:r>
            <a:r>
              <a:rPr lang="de-DE" dirty="0" err="1"/>
              <a:t>ressources</a:t>
            </a:r>
            <a:endParaRPr dirty="0"/>
          </a:p>
        </p:txBody>
      </p:sp>
      <p:pic>
        <p:nvPicPr>
          <p:cNvPr id="5" name="Grafik 4" descr="Ein Bild, das Person, Hammer, Werkzeug, Mann enthält.&#10;&#10;Automatisch generierte Beschreibung">
            <a:extLst>
              <a:ext uri="{FF2B5EF4-FFF2-40B4-BE49-F238E27FC236}">
                <a16:creationId xmlns:a16="http://schemas.microsoft.com/office/drawing/2014/main" id="{18ADA19A-2AF3-85C7-5B18-4C4C0ECF53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4415" y="2491740"/>
            <a:ext cx="3984885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39"/>
          <p:cNvSpPr txBox="1">
            <a:spLocks noGrp="1"/>
          </p:cNvSpPr>
          <p:nvPr>
            <p:ph type="title"/>
          </p:nvPr>
        </p:nvSpPr>
        <p:spPr>
          <a:xfrm>
            <a:off x="1982725" y="581028"/>
            <a:ext cx="5178600" cy="10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dirty="0"/>
              <a:t>Up </a:t>
            </a:r>
            <a:r>
              <a:rPr lang="de-DE" sz="4800" dirty="0" err="1"/>
              <a:t>to</a:t>
            </a:r>
            <a:r>
              <a:rPr lang="de-DE" sz="4800" dirty="0"/>
              <a:t> </a:t>
            </a:r>
            <a:r>
              <a:rPr lang="en" sz="4800" dirty="0"/>
              <a:t>9,700,000 €</a:t>
            </a:r>
            <a:endParaRPr sz="4800" dirty="0"/>
          </a:p>
        </p:txBody>
      </p:sp>
      <p:sp>
        <p:nvSpPr>
          <p:cNvPr id="1454" name="Google Shape;1454;p39"/>
          <p:cNvSpPr txBox="1">
            <a:spLocks noGrp="1"/>
          </p:cNvSpPr>
          <p:nvPr>
            <p:ph type="subTitle" idx="1"/>
          </p:nvPr>
        </p:nvSpPr>
        <p:spPr>
          <a:xfrm>
            <a:off x="1982725" y="1593754"/>
            <a:ext cx="51786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-DE" dirty="0" err="1"/>
              <a:t>loss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yearly</a:t>
            </a:r>
            <a:endParaRPr dirty="0"/>
          </a:p>
        </p:txBody>
      </p:sp>
      <p:pic>
        <p:nvPicPr>
          <p:cNvPr id="17" name="Bildplatzhalter 16" descr="Ein Bild, das Menschliches Gesicht, Person, Kleidung, Im Haus enthält.&#10;&#10;Automatisch generierte Beschreibung">
            <a:extLst>
              <a:ext uri="{FF2B5EF4-FFF2-40B4-BE49-F238E27FC236}">
                <a16:creationId xmlns:a16="http://schemas.microsoft.com/office/drawing/2014/main" id="{71FBDF69-14CE-DC05-02E0-C5B0DAFE9F7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1950" r="-1266" b="-1620"/>
          <a:stretch/>
        </p:blipFill>
        <p:spPr>
          <a:xfrm>
            <a:off x="3578211" y="2117038"/>
            <a:ext cx="2401367" cy="3026462"/>
          </a:xfrm>
          <a:ln>
            <a:noFill/>
          </a:ln>
        </p:spPr>
      </p:pic>
      <p:pic>
        <p:nvPicPr>
          <p:cNvPr id="1026" name="Picture 2" descr="Dollar Note Burning Dollar note burning. burning money stock pictures, royalty-free photos &amp; images">
            <a:extLst>
              <a:ext uri="{FF2B5EF4-FFF2-40B4-BE49-F238E27FC236}">
                <a16:creationId xmlns:a16="http://schemas.microsoft.com/office/drawing/2014/main" id="{19D84507-8680-E1CB-8833-BD9F84B3C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1606">
            <a:off x="3514696" y="4375175"/>
            <a:ext cx="1335797" cy="89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ollar Note Burning Dollar note burning. burning money stock pictures, royalty-free photos &amp; images">
            <a:extLst>
              <a:ext uri="{FF2B5EF4-FFF2-40B4-BE49-F238E27FC236}">
                <a16:creationId xmlns:a16="http://schemas.microsoft.com/office/drawing/2014/main" id="{BC3BCEE6-3469-15EA-6F88-84E32E08A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3227">
            <a:off x="3793145" y="4320036"/>
            <a:ext cx="1335797" cy="89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ollar Note Burning Dollar note burning. burning money stock pictures, royalty-free photos &amp; images">
            <a:extLst>
              <a:ext uri="{FF2B5EF4-FFF2-40B4-BE49-F238E27FC236}">
                <a16:creationId xmlns:a16="http://schemas.microsoft.com/office/drawing/2014/main" id="{B05F0CE0-13DE-373F-5CC8-77FE1319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1606">
            <a:off x="4773467" y="4365343"/>
            <a:ext cx="1335797" cy="89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ollar Note Burning Dollar note burning. burning money stock pictures, royalty-free photos &amp; images">
            <a:extLst>
              <a:ext uri="{FF2B5EF4-FFF2-40B4-BE49-F238E27FC236}">
                <a16:creationId xmlns:a16="http://schemas.microsoft.com/office/drawing/2014/main" id="{D2AEC547-ECD1-D23C-ABF3-A002672A9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9341">
            <a:off x="4856528" y="4527576"/>
            <a:ext cx="1335797" cy="89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ollar Note Burning Dollar note burning. burning money stock pictures, royalty-free photos &amp; images">
            <a:extLst>
              <a:ext uri="{FF2B5EF4-FFF2-40B4-BE49-F238E27FC236}">
                <a16:creationId xmlns:a16="http://schemas.microsoft.com/office/drawing/2014/main" id="{DEE24C1D-CF15-8935-D1EF-630FFA735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9040">
            <a:off x="4225951" y="4547466"/>
            <a:ext cx="1335797" cy="89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8"/>
          <p:cNvSpPr txBox="1">
            <a:spLocks noGrp="1"/>
          </p:cNvSpPr>
          <p:nvPr>
            <p:ph type="subTitle" idx="1"/>
          </p:nvPr>
        </p:nvSpPr>
        <p:spPr>
          <a:xfrm>
            <a:off x="3784415" y="162818"/>
            <a:ext cx="5132653" cy="27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“</a:t>
            </a:r>
            <a:r>
              <a:rPr lang="de-DE" sz="2800" dirty="0" err="1"/>
              <a:t>Predicting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future</a:t>
            </a:r>
            <a:r>
              <a:rPr lang="de-DE" sz="2800" dirty="0"/>
              <a:t> </a:t>
            </a:r>
            <a:r>
              <a:rPr lang="de-DE" sz="2800" dirty="0" err="1"/>
              <a:t>isn‘t</a:t>
            </a:r>
            <a:r>
              <a:rPr lang="de-DE" sz="2800" dirty="0"/>
              <a:t> </a:t>
            </a:r>
            <a:r>
              <a:rPr lang="de-DE" sz="2800" dirty="0" err="1"/>
              <a:t>magic</a:t>
            </a:r>
            <a:r>
              <a:rPr lang="de-DE" sz="2800" dirty="0"/>
              <a:t>, </a:t>
            </a:r>
            <a:br>
              <a:rPr lang="de-DE" sz="2800" dirty="0"/>
            </a:br>
            <a:r>
              <a:rPr lang="de-DE" sz="2800" dirty="0" err="1"/>
              <a:t>it‘s</a:t>
            </a:r>
            <a:r>
              <a:rPr lang="de-DE" sz="2800" dirty="0"/>
              <a:t> </a:t>
            </a:r>
            <a:r>
              <a:rPr lang="de-DE" sz="2800" dirty="0" err="1"/>
              <a:t>artificial</a:t>
            </a:r>
            <a:r>
              <a:rPr lang="de-DE" sz="2800" dirty="0"/>
              <a:t> </a:t>
            </a:r>
            <a:r>
              <a:rPr lang="de-DE" sz="2800" dirty="0" err="1"/>
              <a:t>intelligence</a:t>
            </a:r>
            <a:r>
              <a:rPr lang="de-DE" sz="2800" dirty="0"/>
              <a:t>.</a:t>
            </a:r>
            <a:r>
              <a:rPr lang="en" sz="2800" dirty="0"/>
              <a:t>”</a:t>
            </a:r>
            <a:endParaRPr sz="2800" dirty="0"/>
          </a:p>
        </p:txBody>
      </p:sp>
      <p:sp>
        <p:nvSpPr>
          <p:cNvPr id="1447" name="Google Shape;1447;p38"/>
          <p:cNvSpPr txBox="1">
            <a:spLocks noGrp="1"/>
          </p:cNvSpPr>
          <p:nvPr>
            <p:ph type="title"/>
          </p:nvPr>
        </p:nvSpPr>
        <p:spPr>
          <a:xfrm>
            <a:off x="4903068" y="2773496"/>
            <a:ext cx="4014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—</a:t>
            </a:r>
            <a:r>
              <a:rPr lang="de-DE" sz="2400" dirty="0"/>
              <a:t>Dave Waters</a:t>
            </a:r>
            <a:endParaRPr sz="2400" dirty="0"/>
          </a:p>
        </p:txBody>
      </p:sp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D4C5C306-52A8-4CAC-BBF4-0D2B2D51540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4197" r="4197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6"/>
          <p:cNvSpPr txBox="1">
            <a:spLocks noGrp="1"/>
          </p:cNvSpPr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000" dirty="0" err="1"/>
              <a:t>How</a:t>
            </a:r>
            <a:r>
              <a:rPr lang="de-AT" sz="4000" dirty="0"/>
              <a:t> </a:t>
            </a:r>
            <a:r>
              <a:rPr lang="de-AT" sz="4000" dirty="0" err="1"/>
              <a:t>It</a:t>
            </a:r>
            <a:r>
              <a:rPr lang="de-AT" sz="4000" dirty="0"/>
              <a:t> Works</a:t>
            </a:r>
          </a:p>
        </p:txBody>
      </p:sp>
      <p:sp>
        <p:nvSpPr>
          <p:cNvPr id="1429" name="Google Shape;1429;p36"/>
          <p:cNvSpPr txBox="1">
            <a:spLocks noGrp="1"/>
          </p:cNvSpPr>
          <p:nvPr>
            <p:ph type="title" idx="2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02</a:t>
            </a:r>
            <a:endParaRPr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DB8A05-28AD-49E2-BE89-1677A9201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74FC9A3A-808E-3150-F38D-06B34028063B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/>
          <a:srcRect l="6440" r="12254"/>
          <a:stretch/>
        </p:blipFill>
        <p:spPr>
          <a:xfrm>
            <a:off x="4830763" y="1062038"/>
            <a:ext cx="4016375" cy="3019425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5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40"/>
          <p:cNvSpPr txBox="1">
            <a:spLocks noGrp="1"/>
          </p:cNvSpPr>
          <p:nvPr>
            <p:ph type="title" idx="2"/>
          </p:nvPr>
        </p:nvSpPr>
        <p:spPr>
          <a:xfrm>
            <a:off x="5767784" y="1923990"/>
            <a:ext cx="1807860" cy="384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298.1 K</a:t>
            </a:r>
            <a:br>
              <a:rPr lang="en" sz="1400" dirty="0"/>
            </a:br>
            <a:r>
              <a:rPr lang="de-AT" sz="900" b="0" dirty="0"/>
              <a:t>Air </a:t>
            </a:r>
            <a:r>
              <a:rPr lang="de-AT" sz="900" b="0" dirty="0" err="1"/>
              <a:t>temperature</a:t>
            </a:r>
            <a:endParaRPr sz="900" b="0" dirty="0"/>
          </a:p>
        </p:txBody>
      </p:sp>
      <p:pic>
        <p:nvPicPr>
          <p:cNvPr id="13" name="Bildplatzhalter 12" descr="Ein Bild, das Licht, Majorelle Blue, Farbigkeit, Blau enthält.&#10;&#10;Automatisch generierte Beschreibung">
            <a:extLst>
              <a:ext uri="{FF2B5EF4-FFF2-40B4-BE49-F238E27FC236}">
                <a16:creationId xmlns:a16="http://schemas.microsoft.com/office/drawing/2014/main" id="{E65347D8-5E21-BFBE-064E-24290D2D9F0C}"/>
              </a:ext>
            </a:extLst>
          </p:cNvPr>
          <p:cNvPicPr>
            <a:picLocks noGrp="1" noChangeAspect="1"/>
          </p:cNvPicPr>
          <p:nvPr>
            <p:ph type="pic" idx="6"/>
          </p:nvPr>
        </p:nvPicPr>
        <p:blipFill>
          <a:blip r:embed="rId3"/>
          <a:srcRect l="11555" r="11555"/>
          <a:stretch>
            <a:fillRect/>
          </a:stretch>
        </p:blipFill>
        <p:spPr>
          <a:xfrm>
            <a:off x="576263" y="1338263"/>
            <a:ext cx="3995737" cy="2922587"/>
          </a:xfrm>
        </p:spPr>
      </p:pic>
      <p:sp>
        <p:nvSpPr>
          <p:cNvPr id="16" name="Google Shape;1462;p40">
            <a:extLst>
              <a:ext uri="{FF2B5EF4-FFF2-40B4-BE49-F238E27FC236}">
                <a16:creationId xmlns:a16="http://schemas.microsoft.com/office/drawing/2014/main" id="{F3E69243-A696-BE66-92A3-7FE1A18B6699}"/>
              </a:ext>
            </a:extLst>
          </p:cNvPr>
          <p:cNvSpPr txBox="1">
            <a:spLocks/>
          </p:cNvSpPr>
          <p:nvPr/>
        </p:nvSpPr>
        <p:spPr>
          <a:xfrm>
            <a:off x="5767784" y="1446787"/>
            <a:ext cx="1807860" cy="38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" sz="1400" dirty="0"/>
              <a:t>M</a:t>
            </a:r>
          </a:p>
          <a:p>
            <a:r>
              <a:rPr lang="en" sz="900" b="0" dirty="0"/>
              <a:t>Machine Type </a:t>
            </a:r>
          </a:p>
        </p:txBody>
      </p:sp>
      <p:sp>
        <p:nvSpPr>
          <p:cNvPr id="18" name="Google Shape;1462;p40">
            <a:extLst>
              <a:ext uri="{FF2B5EF4-FFF2-40B4-BE49-F238E27FC236}">
                <a16:creationId xmlns:a16="http://schemas.microsoft.com/office/drawing/2014/main" id="{A3B970EE-B88F-E53A-2A58-36ACEBF058B0}"/>
              </a:ext>
            </a:extLst>
          </p:cNvPr>
          <p:cNvSpPr txBox="1">
            <a:spLocks/>
          </p:cNvSpPr>
          <p:nvPr/>
        </p:nvSpPr>
        <p:spPr>
          <a:xfrm>
            <a:off x="5767784" y="2401193"/>
            <a:ext cx="1807860" cy="38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" sz="1400" dirty="0"/>
              <a:t>308.6 K</a:t>
            </a:r>
          </a:p>
          <a:p>
            <a:r>
              <a:rPr lang="de-AT" sz="900" b="0" dirty="0" err="1"/>
              <a:t>Process</a:t>
            </a:r>
            <a:r>
              <a:rPr lang="de-AT" sz="900" b="0" dirty="0"/>
              <a:t> </a:t>
            </a:r>
            <a:r>
              <a:rPr lang="de-AT" sz="900" b="0" dirty="0" err="1"/>
              <a:t>temperature</a:t>
            </a:r>
            <a:endParaRPr lang="en" sz="900" b="0" dirty="0"/>
          </a:p>
        </p:txBody>
      </p:sp>
      <p:sp>
        <p:nvSpPr>
          <p:cNvPr id="29" name="Google Shape;1462;p40">
            <a:extLst>
              <a:ext uri="{FF2B5EF4-FFF2-40B4-BE49-F238E27FC236}">
                <a16:creationId xmlns:a16="http://schemas.microsoft.com/office/drawing/2014/main" id="{3B159920-8D55-6FEA-6678-618884C30480}"/>
              </a:ext>
            </a:extLst>
          </p:cNvPr>
          <p:cNvSpPr txBox="1">
            <a:spLocks/>
          </p:cNvSpPr>
          <p:nvPr/>
        </p:nvSpPr>
        <p:spPr>
          <a:xfrm>
            <a:off x="5767784" y="2878396"/>
            <a:ext cx="1807860" cy="38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" sz="1400" dirty="0"/>
              <a:t>1551 rpm</a:t>
            </a:r>
          </a:p>
          <a:p>
            <a:r>
              <a:rPr lang="de-AT" sz="900" b="0" dirty="0" err="1"/>
              <a:t>Rotational</a:t>
            </a:r>
            <a:r>
              <a:rPr lang="de-AT" sz="900" b="0" dirty="0"/>
              <a:t> </a:t>
            </a:r>
            <a:r>
              <a:rPr lang="de-AT" sz="900" b="0" dirty="0" err="1"/>
              <a:t>speed</a:t>
            </a:r>
            <a:endParaRPr lang="en" sz="900" b="0" dirty="0"/>
          </a:p>
        </p:txBody>
      </p:sp>
      <p:sp>
        <p:nvSpPr>
          <p:cNvPr id="30" name="Google Shape;1462;p40">
            <a:extLst>
              <a:ext uri="{FF2B5EF4-FFF2-40B4-BE49-F238E27FC236}">
                <a16:creationId xmlns:a16="http://schemas.microsoft.com/office/drawing/2014/main" id="{6AADA332-302C-946D-6358-F3CECB31FE5B}"/>
              </a:ext>
            </a:extLst>
          </p:cNvPr>
          <p:cNvSpPr txBox="1">
            <a:spLocks/>
          </p:cNvSpPr>
          <p:nvPr/>
        </p:nvSpPr>
        <p:spPr>
          <a:xfrm>
            <a:off x="5767784" y="3355599"/>
            <a:ext cx="1807860" cy="38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" sz="1400" dirty="0"/>
              <a:t>42.8 Nm</a:t>
            </a:r>
          </a:p>
          <a:p>
            <a:r>
              <a:rPr lang="de-AT" sz="900" b="0" dirty="0"/>
              <a:t>Torque</a:t>
            </a:r>
            <a:endParaRPr lang="en" sz="900" b="0" dirty="0"/>
          </a:p>
        </p:txBody>
      </p:sp>
      <p:sp>
        <p:nvSpPr>
          <p:cNvPr id="31" name="Google Shape;1462;p40">
            <a:extLst>
              <a:ext uri="{FF2B5EF4-FFF2-40B4-BE49-F238E27FC236}">
                <a16:creationId xmlns:a16="http://schemas.microsoft.com/office/drawing/2014/main" id="{5566A5E7-4DC4-943C-17B6-77CA70C2C477}"/>
              </a:ext>
            </a:extLst>
          </p:cNvPr>
          <p:cNvSpPr txBox="1">
            <a:spLocks/>
          </p:cNvSpPr>
          <p:nvPr/>
        </p:nvSpPr>
        <p:spPr>
          <a:xfrm>
            <a:off x="5767783" y="4196240"/>
            <a:ext cx="1807860" cy="38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de-AT" sz="1400" dirty="0" err="1"/>
              <a:t>Probability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 </a:t>
            </a:r>
            <a:r>
              <a:rPr lang="de-AT" sz="1400" dirty="0" err="1"/>
              <a:t>failure</a:t>
            </a:r>
            <a:endParaRPr lang="en" sz="1400" dirty="0"/>
          </a:p>
        </p:txBody>
      </p:sp>
      <p:sp>
        <p:nvSpPr>
          <p:cNvPr id="32" name="Google Shape;1462;p40">
            <a:extLst>
              <a:ext uri="{FF2B5EF4-FFF2-40B4-BE49-F238E27FC236}">
                <a16:creationId xmlns:a16="http://schemas.microsoft.com/office/drawing/2014/main" id="{0128415F-56D0-ADD8-2E04-3498203D3880}"/>
              </a:ext>
            </a:extLst>
          </p:cNvPr>
          <p:cNvSpPr txBox="1">
            <a:spLocks/>
          </p:cNvSpPr>
          <p:nvPr/>
        </p:nvSpPr>
        <p:spPr>
          <a:xfrm>
            <a:off x="5504850" y="969584"/>
            <a:ext cx="2286732" cy="38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" sz="1600" dirty="0"/>
              <a:t>Input from Sensor Data:</a:t>
            </a:r>
            <a:endParaRPr lang="en" sz="1000" b="0" dirty="0"/>
          </a:p>
        </p:txBody>
      </p:sp>
      <p:sp>
        <p:nvSpPr>
          <p:cNvPr id="33" name="Google Shape;1462;p40">
            <a:extLst>
              <a:ext uri="{FF2B5EF4-FFF2-40B4-BE49-F238E27FC236}">
                <a16:creationId xmlns:a16="http://schemas.microsoft.com/office/drawing/2014/main" id="{1F4B0193-81C6-06B6-7E43-BBFC36FC59E6}"/>
              </a:ext>
            </a:extLst>
          </p:cNvPr>
          <p:cNvSpPr txBox="1">
            <a:spLocks/>
          </p:cNvSpPr>
          <p:nvPr/>
        </p:nvSpPr>
        <p:spPr>
          <a:xfrm>
            <a:off x="5767783" y="3911520"/>
            <a:ext cx="1807860" cy="38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6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" sz="1600" dirty="0"/>
              <a:t>Output: </a:t>
            </a:r>
            <a:endParaRPr lang="en" sz="1000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Best Practices</a:t>
            </a:r>
          </a:p>
        </p:txBody>
      </p:sp>
      <p:sp>
        <p:nvSpPr>
          <p:cNvPr id="1436" name="Google Shape;1436;p37"/>
          <p:cNvSpPr txBox="1">
            <a:spLocks noGrp="1"/>
          </p:cNvSpPr>
          <p:nvPr>
            <p:ph type="subTitle" idx="1"/>
          </p:nvPr>
        </p:nvSpPr>
        <p:spPr>
          <a:xfrm>
            <a:off x="720025" y="1714213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Following</a:t>
            </a:r>
            <a:r>
              <a:rPr lang="de-DE" dirty="0"/>
              <a:t> PEP-8 Guidelines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Suitable</a:t>
            </a:r>
            <a:r>
              <a:rPr lang="de-DE" dirty="0"/>
              <a:t> variable </a:t>
            </a:r>
            <a:r>
              <a:rPr lang="de-DE" dirty="0" err="1"/>
              <a:t>names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Modularized</a:t>
            </a:r>
            <a:r>
              <a:rPr lang="de-DE" dirty="0"/>
              <a:t> code </a:t>
            </a:r>
            <a:r>
              <a:rPr lang="de-DE" dirty="0" err="1"/>
              <a:t>snippets</a:t>
            </a:r>
            <a:br>
              <a:rPr lang="de-DE" dirty="0"/>
            </a:br>
            <a:r>
              <a:rPr lang="de-DE" dirty="0"/>
              <a:t>Input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7" name="Google Shape;1437;p37"/>
          <p:cNvSpPr txBox="1">
            <a:spLocks noGrp="1"/>
          </p:cNvSpPr>
          <p:nvPr>
            <p:ph type="subTitle" idx="2"/>
          </p:nvPr>
        </p:nvSpPr>
        <p:spPr>
          <a:xfrm>
            <a:off x="720025" y="341767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18+ commits to private GitHub repository from several team members</a:t>
            </a:r>
            <a:endParaRPr dirty="0"/>
          </a:p>
        </p:txBody>
      </p:sp>
      <p:sp>
        <p:nvSpPr>
          <p:cNvPr id="1439" name="Google Shape;1439;p37"/>
          <p:cNvSpPr txBox="1">
            <a:spLocks noGrp="1"/>
          </p:cNvSpPr>
          <p:nvPr>
            <p:ph type="subTitle" idx="4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Enhanced Code Quality</a:t>
            </a:r>
            <a:endParaRPr dirty="0"/>
          </a:p>
        </p:txBody>
      </p:sp>
      <p:sp>
        <p:nvSpPr>
          <p:cNvPr id="1440" name="Google Shape;1440;p37"/>
          <p:cNvSpPr txBox="1">
            <a:spLocks noGrp="1"/>
          </p:cNvSpPr>
          <p:nvPr>
            <p:ph type="subTitle" idx="5"/>
          </p:nvPr>
        </p:nvSpPr>
        <p:spPr>
          <a:xfrm>
            <a:off x="720025" y="2939068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Collaboration</a:t>
            </a:r>
            <a:r>
              <a:rPr lang="de-DE" dirty="0"/>
              <a:t> via Version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endParaRPr dirty="0"/>
          </a:p>
        </p:txBody>
      </p:sp>
      <p:pic>
        <p:nvPicPr>
          <p:cNvPr id="8" name="Grafik 7" descr="Ein Bild, das Person, Menschliches Gesicht, Mann, Kleidung enthält.&#10;&#10;Automatisch generierte Beschreibung">
            <a:extLst>
              <a:ext uri="{FF2B5EF4-FFF2-40B4-BE49-F238E27FC236}">
                <a16:creationId xmlns:a16="http://schemas.microsoft.com/office/drawing/2014/main" id="{C09BBB8C-0AE4-BCA6-B5B5-B2F505065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876" y="1424595"/>
            <a:ext cx="3894470" cy="38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8037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Management and Analytics Thesis Defense by Slidesgo">
  <a:themeElements>
    <a:clrScheme name="Simple Light">
      <a:dk1>
        <a:srgbClr val="353552"/>
      </a:dk1>
      <a:lt1>
        <a:srgbClr val="F5F5F5"/>
      </a:lt1>
      <a:dk2>
        <a:srgbClr val="6875A7"/>
      </a:dk2>
      <a:lt2>
        <a:srgbClr val="6ABEC5"/>
      </a:lt2>
      <a:accent1>
        <a:srgbClr val="AFE0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E3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Microsoft Office PowerPoint</Application>
  <PresentationFormat>Bildschirmpräsentation (16:9)</PresentationFormat>
  <Paragraphs>123</Paragraphs>
  <Slides>24</Slides>
  <Notes>18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Archivo</vt:lpstr>
      <vt:lpstr>Arial</vt:lpstr>
      <vt:lpstr>Catamaran</vt:lpstr>
      <vt:lpstr>Lato</vt:lpstr>
      <vt:lpstr>Wingdings</vt:lpstr>
      <vt:lpstr>Business Management and Analytics Thesis Defense by Slidesgo</vt:lpstr>
      <vt:lpstr>The          Team   Minimize downtime, maximize productivity – because every minute counts.</vt:lpstr>
      <vt:lpstr>Table of contents</vt:lpstr>
      <vt:lpstr>What We Offer</vt:lpstr>
      <vt:lpstr>Predictive maintenance</vt:lpstr>
      <vt:lpstr>Up to 9,700,000 €</vt:lpstr>
      <vt:lpstr>—Dave Waters</vt:lpstr>
      <vt:lpstr>How It Works</vt:lpstr>
      <vt:lpstr>298.1 K Air temperature</vt:lpstr>
      <vt:lpstr>Best Practices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How we work</vt:lpstr>
      <vt:lpstr>Implementation Process</vt:lpstr>
      <vt:lpstr>CRISP-DM</vt:lpstr>
      <vt:lpstr>Why Choose Us</vt:lpstr>
      <vt:lpstr>Your Key benefits</vt:lpstr>
      <vt:lpstr>Why We Need  Your Trust </vt:lpstr>
      <vt:lpstr>Your Key benefits</vt:lpstr>
      <vt:lpstr>Thank you for choosing us!</vt:lpstr>
      <vt:lpstr>Hard 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        Team</dc:title>
  <dc:creator>Nikola Kacarevic</dc:creator>
  <cp:lastModifiedBy>Philipp Gasser</cp:lastModifiedBy>
  <cp:revision>37</cp:revision>
  <dcterms:modified xsi:type="dcterms:W3CDTF">2024-06-24T19:28:21Z</dcterms:modified>
</cp:coreProperties>
</file>