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CC"/>
    <a:srgbClr val="9999FF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619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 HH" userId="f34e8dab86d0934e" providerId="LiveId" clId="{21005C76-8DAA-42C4-A85F-AA31E2C44AE3}"/>
    <pc:docChg chg="undo custSel addSld modSld">
      <pc:chgData name="P HH" userId="f34e8dab86d0934e" providerId="LiveId" clId="{21005C76-8DAA-42C4-A85F-AA31E2C44AE3}" dt="2020-07-04T05:43:49.959" v="2017" actId="13822"/>
      <pc:docMkLst>
        <pc:docMk/>
      </pc:docMkLst>
      <pc:sldChg chg="addSp delSp modSp new mod">
        <pc:chgData name="P HH" userId="f34e8dab86d0934e" providerId="LiveId" clId="{21005C76-8DAA-42C4-A85F-AA31E2C44AE3}" dt="2020-07-04T05:43:49.959" v="2017" actId="13822"/>
        <pc:sldMkLst>
          <pc:docMk/>
          <pc:sldMk cId="1495836636" sldId="256"/>
        </pc:sldMkLst>
        <pc:spChg chg="del">
          <ac:chgData name="P HH" userId="f34e8dab86d0934e" providerId="LiveId" clId="{21005C76-8DAA-42C4-A85F-AA31E2C44AE3}" dt="2020-07-04T02:26:15.722" v="1" actId="478"/>
          <ac:spMkLst>
            <pc:docMk/>
            <pc:sldMk cId="1495836636" sldId="256"/>
            <ac:spMk id="2" creationId="{74282210-01FC-4D1B-BC76-77C865E6F0B7}"/>
          </ac:spMkLst>
        </pc:spChg>
        <pc:spChg chg="del">
          <ac:chgData name="P HH" userId="f34e8dab86d0934e" providerId="LiveId" clId="{21005C76-8DAA-42C4-A85F-AA31E2C44AE3}" dt="2020-07-04T02:26:17.336" v="2" actId="478"/>
          <ac:spMkLst>
            <pc:docMk/>
            <pc:sldMk cId="1495836636" sldId="256"/>
            <ac:spMk id="3" creationId="{A57963EB-50FC-40D0-8A59-599C464B01CC}"/>
          </ac:spMkLst>
        </pc:spChg>
        <pc:spChg chg="add mod">
          <ac:chgData name="P HH" userId="f34e8dab86d0934e" providerId="LiveId" clId="{21005C76-8DAA-42C4-A85F-AA31E2C44AE3}" dt="2020-07-04T03:21:46.662" v="929" actId="207"/>
          <ac:spMkLst>
            <pc:docMk/>
            <pc:sldMk cId="1495836636" sldId="256"/>
            <ac:spMk id="4" creationId="{257B073C-D21C-4F30-8C2B-6830A804AC6D}"/>
          </ac:spMkLst>
        </pc:spChg>
        <pc:spChg chg="add mod">
          <ac:chgData name="P HH" userId="f34e8dab86d0934e" providerId="LiveId" clId="{21005C76-8DAA-42C4-A85F-AA31E2C44AE3}" dt="2020-07-04T03:27:43.854" v="999" actId="207"/>
          <ac:spMkLst>
            <pc:docMk/>
            <pc:sldMk cId="1495836636" sldId="256"/>
            <ac:spMk id="5" creationId="{8E664531-C2F3-4029-81EE-2770105D17E8}"/>
          </ac:spMkLst>
        </pc:spChg>
        <pc:spChg chg="add mod">
          <ac:chgData name="P HH" userId="f34e8dab86d0934e" providerId="LiveId" clId="{21005C76-8DAA-42C4-A85F-AA31E2C44AE3}" dt="2020-07-04T03:24:49.060" v="953" actId="1035"/>
          <ac:spMkLst>
            <pc:docMk/>
            <pc:sldMk cId="1495836636" sldId="256"/>
            <ac:spMk id="6" creationId="{D4ECCFB3-2D16-42C9-9258-5C290827F87C}"/>
          </ac:spMkLst>
        </pc:spChg>
        <pc:spChg chg="add mod">
          <ac:chgData name="P HH" userId="f34e8dab86d0934e" providerId="LiveId" clId="{21005C76-8DAA-42C4-A85F-AA31E2C44AE3}" dt="2020-07-04T05:14:07.029" v="1620" actId="1076"/>
          <ac:spMkLst>
            <pc:docMk/>
            <pc:sldMk cId="1495836636" sldId="256"/>
            <ac:spMk id="7" creationId="{43AFAF41-B390-4B1B-A827-462D3A04F1A2}"/>
          </ac:spMkLst>
        </pc:spChg>
        <pc:spChg chg="add mod">
          <ac:chgData name="P HH" userId="f34e8dab86d0934e" providerId="LiveId" clId="{21005C76-8DAA-42C4-A85F-AA31E2C44AE3}" dt="2020-07-04T03:35:48.993" v="1115" actId="207"/>
          <ac:spMkLst>
            <pc:docMk/>
            <pc:sldMk cId="1495836636" sldId="256"/>
            <ac:spMk id="8" creationId="{50A86508-0C2A-4355-AF55-8597357CC456}"/>
          </ac:spMkLst>
        </pc:spChg>
        <pc:spChg chg="add mod">
          <ac:chgData name="P HH" userId="f34e8dab86d0934e" providerId="LiveId" clId="{21005C76-8DAA-42C4-A85F-AA31E2C44AE3}" dt="2020-07-04T03:24:49.060" v="953" actId="1035"/>
          <ac:spMkLst>
            <pc:docMk/>
            <pc:sldMk cId="1495836636" sldId="256"/>
            <ac:spMk id="9" creationId="{380158A2-54FC-4C1B-8D36-FBBC9E18642E}"/>
          </ac:spMkLst>
        </pc:spChg>
        <pc:spChg chg="add mod">
          <ac:chgData name="P HH" userId="f34e8dab86d0934e" providerId="LiveId" clId="{21005C76-8DAA-42C4-A85F-AA31E2C44AE3}" dt="2020-07-04T03:22:21.533" v="931" actId="108"/>
          <ac:spMkLst>
            <pc:docMk/>
            <pc:sldMk cId="1495836636" sldId="256"/>
            <ac:spMk id="10" creationId="{B9BFCCF4-2A50-4D1C-AA2F-BB0965774D9A}"/>
          </ac:spMkLst>
        </pc:spChg>
        <pc:spChg chg="add del mod">
          <ac:chgData name="P HH" userId="f34e8dab86d0934e" providerId="LiveId" clId="{21005C76-8DAA-42C4-A85F-AA31E2C44AE3}" dt="2020-07-04T02:39:23.004" v="51" actId="478"/>
          <ac:spMkLst>
            <pc:docMk/>
            <pc:sldMk cId="1495836636" sldId="256"/>
            <ac:spMk id="11" creationId="{994D4976-01FB-428D-82A9-3EED96DE3C35}"/>
          </ac:spMkLst>
        </pc:spChg>
        <pc:spChg chg="add del mod">
          <ac:chgData name="P HH" userId="f34e8dab86d0934e" providerId="LiveId" clId="{21005C76-8DAA-42C4-A85F-AA31E2C44AE3}" dt="2020-07-04T02:39:25.238" v="52" actId="478"/>
          <ac:spMkLst>
            <pc:docMk/>
            <pc:sldMk cId="1495836636" sldId="256"/>
            <ac:spMk id="12" creationId="{883208B3-8E9F-4F4F-A585-87B5906D1D84}"/>
          </ac:spMkLst>
        </pc:spChg>
        <pc:spChg chg="add mod">
          <ac:chgData name="P HH" userId="f34e8dab86d0934e" providerId="LiveId" clId="{21005C76-8DAA-42C4-A85F-AA31E2C44AE3}" dt="2020-07-04T03:22:16.102" v="930" actId="207"/>
          <ac:spMkLst>
            <pc:docMk/>
            <pc:sldMk cId="1495836636" sldId="256"/>
            <ac:spMk id="13" creationId="{30FC993C-84B5-46FB-A0D1-B58E124F0318}"/>
          </ac:spMkLst>
        </pc:spChg>
        <pc:spChg chg="add mod">
          <ac:chgData name="P HH" userId="f34e8dab86d0934e" providerId="LiveId" clId="{21005C76-8DAA-42C4-A85F-AA31E2C44AE3}" dt="2020-07-04T03:24:49.060" v="953" actId="1035"/>
          <ac:spMkLst>
            <pc:docMk/>
            <pc:sldMk cId="1495836636" sldId="256"/>
            <ac:spMk id="14" creationId="{C176BF09-E8B8-4484-BE95-8F4EFB5F3673}"/>
          </ac:spMkLst>
        </pc:spChg>
        <pc:spChg chg="add mod">
          <ac:chgData name="P HH" userId="f34e8dab86d0934e" providerId="LiveId" clId="{21005C76-8DAA-42C4-A85F-AA31E2C44AE3}" dt="2020-07-04T03:24:49.060" v="953" actId="1035"/>
          <ac:spMkLst>
            <pc:docMk/>
            <pc:sldMk cId="1495836636" sldId="256"/>
            <ac:spMk id="15" creationId="{D6BD6E71-CE38-48BE-86A3-92D4CBE71F2E}"/>
          </ac:spMkLst>
        </pc:spChg>
        <pc:spChg chg="add mod">
          <ac:chgData name="P HH" userId="f34e8dab86d0934e" providerId="LiveId" clId="{21005C76-8DAA-42C4-A85F-AA31E2C44AE3}" dt="2020-07-04T03:42:42.695" v="1269" actId="113"/>
          <ac:spMkLst>
            <pc:docMk/>
            <pc:sldMk cId="1495836636" sldId="256"/>
            <ac:spMk id="16" creationId="{AEBF8B35-58BC-4078-9832-E3ACA3F6A290}"/>
          </ac:spMkLst>
        </pc:spChg>
        <pc:spChg chg="add mod">
          <ac:chgData name="P HH" userId="f34e8dab86d0934e" providerId="LiveId" clId="{21005C76-8DAA-42C4-A85F-AA31E2C44AE3}" dt="2020-07-04T05:24:48.582" v="1845" actId="1038"/>
          <ac:spMkLst>
            <pc:docMk/>
            <pc:sldMk cId="1495836636" sldId="256"/>
            <ac:spMk id="17" creationId="{F694556E-AE9F-4566-B33F-1838AA4066A9}"/>
          </ac:spMkLst>
        </pc:spChg>
        <pc:spChg chg="add del mod">
          <ac:chgData name="P HH" userId="f34e8dab86d0934e" providerId="LiveId" clId="{21005C76-8DAA-42C4-A85F-AA31E2C44AE3}" dt="2020-07-04T02:51:08.731" v="324" actId="478"/>
          <ac:spMkLst>
            <pc:docMk/>
            <pc:sldMk cId="1495836636" sldId="256"/>
            <ac:spMk id="18" creationId="{D3CF2DB6-DAC7-434F-9B6B-594E01FD651D}"/>
          </ac:spMkLst>
        </pc:spChg>
        <pc:spChg chg="add del mod">
          <ac:chgData name="P HH" userId="f34e8dab86d0934e" providerId="LiveId" clId="{21005C76-8DAA-42C4-A85F-AA31E2C44AE3}" dt="2020-07-04T02:51:06.141" v="323" actId="478"/>
          <ac:spMkLst>
            <pc:docMk/>
            <pc:sldMk cId="1495836636" sldId="256"/>
            <ac:spMk id="19" creationId="{8F8EC7BB-A324-455F-8B29-10481630657D}"/>
          </ac:spMkLst>
        </pc:spChg>
        <pc:spChg chg="add del mod">
          <ac:chgData name="P HH" userId="f34e8dab86d0934e" providerId="LiveId" clId="{21005C76-8DAA-42C4-A85F-AA31E2C44AE3}" dt="2020-07-04T02:51:04.200" v="322" actId="478"/>
          <ac:spMkLst>
            <pc:docMk/>
            <pc:sldMk cId="1495836636" sldId="256"/>
            <ac:spMk id="20" creationId="{0AF268B9-FCE4-462F-93BC-EE18ECC33C5F}"/>
          </ac:spMkLst>
        </pc:spChg>
        <pc:spChg chg="add mod">
          <ac:chgData name="P HH" userId="f34e8dab86d0934e" providerId="LiveId" clId="{21005C76-8DAA-42C4-A85F-AA31E2C44AE3}" dt="2020-07-04T03:37:44.433" v="1184" actId="1038"/>
          <ac:spMkLst>
            <pc:docMk/>
            <pc:sldMk cId="1495836636" sldId="256"/>
            <ac:spMk id="21" creationId="{491ED8F1-864D-481B-94B2-6DE19FC87DF9}"/>
          </ac:spMkLst>
        </pc:spChg>
        <pc:spChg chg="add mod ord">
          <ac:chgData name="P HH" userId="f34e8dab86d0934e" providerId="LiveId" clId="{21005C76-8DAA-42C4-A85F-AA31E2C44AE3}" dt="2020-07-04T03:37:44.433" v="1184" actId="1038"/>
          <ac:spMkLst>
            <pc:docMk/>
            <pc:sldMk cId="1495836636" sldId="256"/>
            <ac:spMk id="22" creationId="{1423270C-6432-4B6E-8836-E55008A331F3}"/>
          </ac:spMkLst>
        </pc:spChg>
        <pc:spChg chg="add mod">
          <ac:chgData name="P HH" userId="f34e8dab86d0934e" providerId="LiveId" clId="{21005C76-8DAA-42C4-A85F-AA31E2C44AE3}" dt="2020-07-04T03:37:44.433" v="1184" actId="1038"/>
          <ac:spMkLst>
            <pc:docMk/>
            <pc:sldMk cId="1495836636" sldId="256"/>
            <ac:spMk id="23" creationId="{DD5367D1-232E-4EBD-93BF-61AEED9F0881}"/>
          </ac:spMkLst>
        </pc:spChg>
        <pc:spChg chg="add mod">
          <ac:chgData name="P HH" userId="f34e8dab86d0934e" providerId="LiveId" clId="{21005C76-8DAA-42C4-A85F-AA31E2C44AE3}" dt="2020-07-04T03:37:44.433" v="1184" actId="1038"/>
          <ac:spMkLst>
            <pc:docMk/>
            <pc:sldMk cId="1495836636" sldId="256"/>
            <ac:spMk id="24" creationId="{6FD04AC0-212A-4815-AA97-4B52492E8B90}"/>
          </ac:spMkLst>
        </pc:spChg>
        <pc:spChg chg="add mod">
          <ac:chgData name="P HH" userId="f34e8dab86d0934e" providerId="LiveId" clId="{21005C76-8DAA-42C4-A85F-AA31E2C44AE3}" dt="2020-07-04T03:37:44.433" v="1184" actId="1038"/>
          <ac:spMkLst>
            <pc:docMk/>
            <pc:sldMk cId="1495836636" sldId="256"/>
            <ac:spMk id="25" creationId="{4BBA6738-4DCC-4B34-A3B2-7B94B90F348C}"/>
          </ac:spMkLst>
        </pc:spChg>
        <pc:spChg chg="add del mod">
          <ac:chgData name="P HH" userId="f34e8dab86d0934e" providerId="LiveId" clId="{21005C76-8DAA-42C4-A85F-AA31E2C44AE3}" dt="2020-07-04T03:36:30.396" v="1118" actId="478"/>
          <ac:spMkLst>
            <pc:docMk/>
            <pc:sldMk cId="1495836636" sldId="256"/>
            <ac:spMk id="26" creationId="{72BE2104-9DED-4020-A65D-3DAF4C4E7EF1}"/>
          </ac:spMkLst>
        </pc:spChg>
        <pc:spChg chg="add del mod">
          <ac:chgData name="P HH" userId="f34e8dab86d0934e" providerId="LiveId" clId="{21005C76-8DAA-42C4-A85F-AA31E2C44AE3}" dt="2020-07-04T03:36:33.674" v="1121" actId="478"/>
          <ac:spMkLst>
            <pc:docMk/>
            <pc:sldMk cId="1495836636" sldId="256"/>
            <ac:spMk id="27" creationId="{18DD7972-B58E-4958-934E-1F4DA45A9BD7}"/>
          </ac:spMkLst>
        </pc:spChg>
        <pc:spChg chg="add del mod">
          <ac:chgData name="P HH" userId="f34e8dab86d0934e" providerId="LiveId" clId="{21005C76-8DAA-42C4-A85F-AA31E2C44AE3}" dt="2020-07-04T03:36:32.669" v="1120" actId="478"/>
          <ac:spMkLst>
            <pc:docMk/>
            <pc:sldMk cId="1495836636" sldId="256"/>
            <ac:spMk id="28" creationId="{9EE64D7D-399F-4781-BCEC-E777861213F1}"/>
          </ac:spMkLst>
        </pc:spChg>
        <pc:spChg chg="add del mod">
          <ac:chgData name="P HH" userId="f34e8dab86d0934e" providerId="LiveId" clId="{21005C76-8DAA-42C4-A85F-AA31E2C44AE3}" dt="2020-07-04T03:36:34.861" v="1123" actId="478"/>
          <ac:spMkLst>
            <pc:docMk/>
            <pc:sldMk cId="1495836636" sldId="256"/>
            <ac:spMk id="29" creationId="{48805685-3C14-4501-8E7E-50A429FB2382}"/>
          </ac:spMkLst>
        </pc:spChg>
        <pc:spChg chg="add del mod">
          <ac:chgData name="P HH" userId="f34e8dab86d0934e" providerId="LiveId" clId="{21005C76-8DAA-42C4-A85F-AA31E2C44AE3}" dt="2020-07-04T03:36:34.320" v="1122" actId="478"/>
          <ac:spMkLst>
            <pc:docMk/>
            <pc:sldMk cId="1495836636" sldId="256"/>
            <ac:spMk id="30" creationId="{5E317416-A6E6-4448-9D9D-94431D522E34}"/>
          </ac:spMkLst>
        </pc:spChg>
        <pc:spChg chg="add del mod">
          <ac:chgData name="P HH" userId="f34e8dab86d0934e" providerId="LiveId" clId="{21005C76-8DAA-42C4-A85F-AA31E2C44AE3}" dt="2020-07-04T03:36:31.537" v="1119" actId="478"/>
          <ac:spMkLst>
            <pc:docMk/>
            <pc:sldMk cId="1495836636" sldId="256"/>
            <ac:spMk id="31" creationId="{E808930B-1D8D-41CF-9825-62AA89B50118}"/>
          </ac:spMkLst>
        </pc:spChg>
        <pc:spChg chg="add del mod">
          <ac:chgData name="P HH" userId="f34e8dab86d0934e" providerId="LiveId" clId="{21005C76-8DAA-42C4-A85F-AA31E2C44AE3}" dt="2020-07-04T03:36:35.657" v="1124" actId="478"/>
          <ac:spMkLst>
            <pc:docMk/>
            <pc:sldMk cId="1495836636" sldId="256"/>
            <ac:spMk id="32" creationId="{76E07B1D-06B0-48EB-8709-49933402C88E}"/>
          </ac:spMkLst>
        </pc:spChg>
        <pc:spChg chg="add del mod">
          <ac:chgData name="P HH" userId="f34e8dab86d0934e" providerId="LiveId" clId="{21005C76-8DAA-42C4-A85F-AA31E2C44AE3}" dt="2020-07-04T03:36:36.823" v="1126" actId="478"/>
          <ac:spMkLst>
            <pc:docMk/>
            <pc:sldMk cId="1495836636" sldId="256"/>
            <ac:spMk id="33" creationId="{C95E3DE0-C470-40AD-931E-93E8751C08ED}"/>
          </ac:spMkLst>
        </pc:spChg>
        <pc:spChg chg="add del mod">
          <ac:chgData name="P HH" userId="f34e8dab86d0934e" providerId="LiveId" clId="{21005C76-8DAA-42C4-A85F-AA31E2C44AE3}" dt="2020-07-04T03:36:37.406" v="1127" actId="478"/>
          <ac:spMkLst>
            <pc:docMk/>
            <pc:sldMk cId="1495836636" sldId="256"/>
            <ac:spMk id="34" creationId="{8F9076CE-F048-4480-A5F6-29ADE479B511}"/>
          </ac:spMkLst>
        </pc:spChg>
        <pc:spChg chg="add del mod">
          <ac:chgData name="P HH" userId="f34e8dab86d0934e" providerId="LiveId" clId="{21005C76-8DAA-42C4-A85F-AA31E2C44AE3}" dt="2020-07-04T03:36:36.224" v="1125" actId="478"/>
          <ac:spMkLst>
            <pc:docMk/>
            <pc:sldMk cId="1495836636" sldId="256"/>
            <ac:spMk id="35" creationId="{F8C088CE-20C4-41B4-A06D-674D4FC1B5F7}"/>
          </ac:spMkLst>
        </pc:spChg>
        <pc:spChg chg="add mod">
          <ac:chgData name="P HH" userId="f34e8dab86d0934e" providerId="LiveId" clId="{21005C76-8DAA-42C4-A85F-AA31E2C44AE3}" dt="2020-07-04T05:33:43.647" v="1967" actId="14100"/>
          <ac:spMkLst>
            <pc:docMk/>
            <pc:sldMk cId="1495836636" sldId="256"/>
            <ac:spMk id="36" creationId="{CB650341-6F7E-4907-B87F-8B26458C1A62}"/>
          </ac:spMkLst>
        </pc:spChg>
        <pc:spChg chg="add mod">
          <ac:chgData name="P HH" userId="f34e8dab86d0934e" providerId="LiveId" clId="{21005C76-8DAA-42C4-A85F-AA31E2C44AE3}" dt="2020-07-04T05:32:17.711" v="1909" actId="1036"/>
          <ac:spMkLst>
            <pc:docMk/>
            <pc:sldMk cId="1495836636" sldId="256"/>
            <ac:spMk id="37" creationId="{43CC3FA6-6776-4BB9-8502-D717B5BF2726}"/>
          </ac:spMkLst>
        </pc:spChg>
        <pc:spChg chg="add mod">
          <ac:chgData name="P HH" userId="f34e8dab86d0934e" providerId="LiveId" clId="{21005C76-8DAA-42C4-A85F-AA31E2C44AE3}" dt="2020-07-04T05:32:17.711" v="1909" actId="1036"/>
          <ac:spMkLst>
            <pc:docMk/>
            <pc:sldMk cId="1495836636" sldId="256"/>
            <ac:spMk id="38" creationId="{1C1F88BB-DE80-4F14-8B9D-0B1079798B3E}"/>
          </ac:spMkLst>
        </pc:spChg>
        <pc:spChg chg="add mod">
          <ac:chgData name="P HH" userId="f34e8dab86d0934e" providerId="LiveId" clId="{21005C76-8DAA-42C4-A85F-AA31E2C44AE3}" dt="2020-07-04T05:32:17.711" v="1909" actId="1036"/>
          <ac:spMkLst>
            <pc:docMk/>
            <pc:sldMk cId="1495836636" sldId="256"/>
            <ac:spMk id="39" creationId="{038D9394-CFB5-437B-83B0-35898B9880E9}"/>
          </ac:spMkLst>
        </pc:spChg>
        <pc:spChg chg="add mod">
          <ac:chgData name="P HH" userId="f34e8dab86d0934e" providerId="LiveId" clId="{21005C76-8DAA-42C4-A85F-AA31E2C44AE3}" dt="2020-07-04T05:33:16.607" v="1950"/>
          <ac:spMkLst>
            <pc:docMk/>
            <pc:sldMk cId="1495836636" sldId="256"/>
            <ac:spMk id="40" creationId="{F0A1B73A-CBD8-4536-86B4-CC8CEBC62426}"/>
          </ac:spMkLst>
        </pc:spChg>
        <pc:spChg chg="add mod">
          <ac:chgData name="P HH" userId="f34e8dab86d0934e" providerId="LiveId" clId="{21005C76-8DAA-42C4-A85F-AA31E2C44AE3}" dt="2020-07-04T03:10:50.716" v="668"/>
          <ac:spMkLst>
            <pc:docMk/>
            <pc:sldMk cId="1495836636" sldId="256"/>
            <ac:spMk id="46" creationId="{07F2DAAC-EAB9-40BE-9475-F97E76666BD8}"/>
          </ac:spMkLst>
        </pc:spChg>
        <pc:spChg chg="add mod">
          <ac:chgData name="P HH" userId="f34e8dab86d0934e" providerId="LiveId" clId="{21005C76-8DAA-42C4-A85F-AA31E2C44AE3}" dt="2020-07-04T05:42:55.999" v="2013" actId="108"/>
          <ac:spMkLst>
            <pc:docMk/>
            <pc:sldMk cId="1495836636" sldId="256"/>
            <ac:spMk id="47" creationId="{BEE54EFA-AA93-4AB2-A8A1-CAEF90E73EEA}"/>
          </ac:spMkLst>
        </pc:spChg>
        <pc:spChg chg="add mod">
          <ac:chgData name="P HH" userId="f34e8dab86d0934e" providerId="LiveId" clId="{21005C76-8DAA-42C4-A85F-AA31E2C44AE3}" dt="2020-07-04T03:19:49.671" v="899" actId="1076"/>
          <ac:spMkLst>
            <pc:docMk/>
            <pc:sldMk cId="1495836636" sldId="256"/>
            <ac:spMk id="50" creationId="{87FEA0BA-6742-4DBB-A672-B6D2814F8D5A}"/>
          </ac:spMkLst>
        </pc:spChg>
        <pc:spChg chg="add mod">
          <ac:chgData name="P HH" userId="f34e8dab86d0934e" providerId="LiveId" clId="{21005C76-8DAA-42C4-A85F-AA31E2C44AE3}" dt="2020-07-04T03:48:32.102" v="1448" actId="14100"/>
          <ac:spMkLst>
            <pc:docMk/>
            <pc:sldMk cId="1495836636" sldId="256"/>
            <ac:spMk id="52" creationId="{D8510C73-9B23-4A1B-9195-B76F063DE670}"/>
          </ac:spMkLst>
        </pc:spChg>
        <pc:spChg chg="add mod">
          <ac:chgData name="P HH" userId="f34e8dab86d0934e" providerId="LiveId" clId="{21005C76-8DAA-42C4-A85F-AA31E2C44AE3}" dt="2020-07-04T03:48:11.960" v="1436" actId="14100"/>
          <ac:spMkLst>
            <pc:docMk/>
            <pc:sldMk cId="1495836636" sldId="256"/>
            <ac:spMk id="53" creationId="{06487C03-56E0-4EB8-B55F-17FBE413F00C}"/>
          </ac:spMkLst>
        </pc:spChg>
        <pc:spChg chg="add mod">
          <ac:chgData name="P HH" userId="f34e8dab86d0934e" providerId="LiveId" clId="{21005C76-8DAA-42C4-A85F-AA31E2C44AE3}" dt="2020-07-04T03:48:20.783" v="1446" actId="1037"/>
          <ac:spMkLst>
            <pc:docMk/>
            <pc:sldMk cId="1495836636" sldId="256"/>
            <ac:spMk id="54" creationId="{1378CFFE-33F5-4245-B3E4-0EE4B4127ED1}"/>
          </ac:spMkLst>
        </pc:spChg>
        <pc:spChg chg="add mod">
          <ac:chgData name="P HH" userId="f34e8dab86d0934e" providerId="LiveId" clId="{21005C76-8DAA-42C4-A85F-AA31E2C44AE3}" dt="2020-07-04T03:48:14.775" v="1437" actId="14100"/>
          <ac:spMkLst>
            <pc:docMk/>
            <pc:sldMk cId="1495836636" sldId="256"/>
            <ac:spMk id="55" creationId="{698B4B88-B586-4057-8425-D1DC3C5973E9}"/>
          </ac:spMkLst>
        </pc:spChg>
        <pc:spChg chg="add mod">
          <ac:chgData name="P HH" userId="f34e8dab86d0934e" providerId="LiveId" clId="{21005C76-8DAA-42C4-A85F-AA31E2C44AE3}" dt="2020-07-04T03:10:57.490" v="695"/>
          <ac:spMkLst>
            <pc:docMk/>
            <pc:sldMk cId="1495836636" sldId="256"/>
            <ac:spMk id="62" creationId="{6933CD89-6A64-45F7-8611-DC4470E53D9C}"/>
          </ac:spMkLst>
        </pc:spChg>
        <pc:spChg chg="add mod">
          <ac:chgData name="P HH" userId="f34e8dab86d0934e" providerId="LiveId" clId="{21005C76-8DAA-42C4-A85F-AA31E2C44AE3}" dt="2020-07-04T03:40:22.556" v="1260"/>
          <ac:spMkLst>
            <pc:docMk/>
            <pc:sldMk cId="1495836636" sldId="256"/>
            <ac:spMk id="65" creationId="{E6ABFC68-05D8-4319-876F-718F01A936E6}"/>
          </ac:spMkLst>
        </pc:spChg>
        <pc:spChg chg="add mod">
          <ac:chgData name="P HH" userId="f34e8dab86d0934e" providerId="LiveId" clId="{21005C76-8DAA-42C4-A85F-AA31E2C44AE3}" dt="2020-07-04T03:39:53.867" v="1228" actId="122"/>
          <ac:spMkLst>
            <pc:docMk/>
            <pc:sldMk cId="1495836636" sldId="256"/>
            <ac:spMk id="66" creationId="{82EBCFE2-8C4C-48B9-9728-29C84E2EB61D}"/>
          </ac:spMkLst>
        </pc:spChg>
        <pc:spChg chg="add mod">
          <ac:chgData name="P HH" userId="f34e8dab86d0934e" providerId="LiveId" clId="{21005C76-8DAA-42C4-A85F-AA31E2C44AE3}" dt="2020-07-04T03:16:45.895" v="831" actId="571"/>
          <ac:spMkLst>
            <pc:docMk/>
            <pc:sldMk cId="1495836636" sldId="256"/>
            <ac:spMk id="67" creationId="{4A4469B9-0C73-4F9F-8EF7-F059C9EB882A}"/>
          </ac:spMkLst>
        </pc:spChg>
        <pc:spChg chg="add mod">
          <ac:chgData name="P HH" userId="f34e8dab86d0934e" providerId="LiveId" clId="{21005C76-8DAA-42C4-A85F-AA31E2C44AE3}" dt="2020-07-04T03:16:45.895" v="831" actId="571"/>
          <ac:spMkLst>
            <pc:docMk/>
            <pc:sldMk cId="1495836636" sldId="256"/>
            <ac:spMk id="68" creationId="{7F1D706A-4105-4852-A2B9-B2D473EC5361}"/>
          </ac:spMkLst>
        </pc:spChg>
        <pc:spChg chg="add mod">
          <ac:chgData name="P HH" userId="f34e8dab86d0934e" providerId="LiveId" clId="{21005C76-8DAA-42C4-A85F-AA31E2C44AE3}" dt="2020-07-04T03:22:24.302" v="932" actId="108"/>
          <ac:spMkLst>
            <pc:docMk/>
            <pc:sldMk cId="1495836636" sldId="256"/>
            <ac:spMk id="69" creationId="{01A9A77D-01B4-4E1F-9036-A0C857FCA736}"/>
          </ac:spMkLst>
        </pc:spChg>
        <pc:spChg chg="add mod">
          <ac:chgData name="P HH" userId="f34e8dab86d0934e" providerId="LiveId" clId="{21005C76-8DAA-42C4-A85F-AA31E2C44AE3}" dt="2020-07-04T03:22:26.982" v="933" actId="108"/>
          <ac:spMkLst>
            <pc:docMk/>
            <pc:sldMk cId="1495836636" sldId="256"/>
            <ac:spMk id="70" creationId="{61CD4E57-2B34-4BB0-A1B4-1C39A67B6CA1}"/>
          </ac:spMkLst>
        </pc:spChg>
        <pc:spChg chg="add mod">
          <ac:chgData name="P HH" userId="f34e8dab86d0934e" providerId="LiveId" clId="{21005C76-8DAA-42C4-A85F-AA31E2C44AE3}" dt="2020-07-04T03:19:20.287" v="885" actId="571"/>
          <ac:spMkLst>
            <pc:docMk/>
            <pc:sldMk cId="1495836636" sldId="256"/>
            <ac:spMk id="71" creationId="{8A4B9E0F-9469-4984-8101-766C3283F212}"/>
          </ac:spMkLst>
        </pc:spChg>
        <pc:spChg chg="add mod">
          <ac:chgData name="P HH" userId="f34e8dab86d0934e" providerId="LiveId" clId="{21005C76-8DAA-42C4-A85F-AA31E2C44AE3}" dt="2020-07-04T03:19:19.594" v="884" actId="571"/>
          <ac:spMkLst>
            <pc:docMk/>
            <pc:sldMk cId="1495836636" sldId="256"/>
            <ac:spMk id="72" creationId="{8AAA6E27-3CD8-4659-BF0D-A3277AC14554}"/>
          </ac:spMkLst>
        </pc:spChg>
        <pc:spChg chg="add mod">
          <ac:chgData name="P HH" userId="f34e8dab86d0934e" providerId="LiveId" clId="{21005C76-8DAA-42C4-A85F-AA31E2C44AE3}" dt="2020-07-04T05:34:26.571" v="1971" actId="1035"/>
          <ac:spMkLst>
            <pc:docMk/>
            <pc:sldMk cId="1495836636" sldId="256"/>
            <ac:spMk id="73" creationId="{2E981103-0E45-40A4-A074-E9B65147748F}"/>
          </ac:spMkLst>
        </pc:spChg>
        <pc:spChg chg="add mod">
          <ac:chgData name="P HH" userId="f34e8dab86d0934e" providerId="LiveId" clId="{21005C76-8DAA-42C4-A85F-AA31E2C44AE3}" dt="2020-07-04T03:26:42.113" v="994" actId="1036"/>
          <ac:spMkLst>
            <pc:docMk/>
            <pc:sldMk cId="1495836636" sldId="256"/>
            <ac:spMk id="74" creationId="{FEC6DCE7-19A4-453D-AA1E-64485AF288F3}"/>
          </ac:spMkLst>
        </pc:spChg>
        <pc:spChg chg="add del mod">
          <ac:chgData name="P HH" userId="f34e8dab86d0934e" providerId="LiveId" clId="{21005C76-8DAA-42C4-A85F-AA31E2C44AE3}" dt="2020-07-04T03:24:05.463" v="941" actId="478"/>
          <ac:spMkLst>
            <pc:docMk/>
            <pc:sldMk cId="1495836636" sldId="256"/>
            <ac:spMk id="75" creationId="{9FEBA03E-11AD-4C02-A51A-5CDAB268423A}"/>
          </ac:spMkLst>
        </pc:spChg>
        <pc:spChg chg="add del mod">
          <ac:chgData name="P HH" userId="f34e8dab86d0934e" providerId="LiveId" clId="{21005C76-8DAA-42C4-A85F-AA31E2C44AE3}" dt="2020-07-04T03:24:08.230" v="943" actId="478"/>
          <ac:spMkLst>
            <pc:docMk/>
            <pc:sldMk cId="1495836636" sldId="256"/>
            <ac:spMk id="76" creationId="{748802B1-5E3E-4FC2-9340-B165805C159E}"/>
          </ac:spMkLst>
        </pc:spChg>
        <pc:spChg chg="add del">
          <ac:chgData name="P HH" userId="f34e8dab86d0934e" providerId="LiveId" clId="{21005C76-8DAA-42C4-A85F-AA31E2C44AE3}" dt="2020-07-04T03:24:06.917" v="942" actId="478"/>
          <ac:spMkLst>
            <pc:docMk/>
            <pc:sldMk cId="1495836636" sldId="256"/>
            <ac:spMk id="77" creationId="{B4B58882-0C2F-4650-AF15-8A271466A4E9}"/>
          </ac:spMkLst>
        </pc:spChg>
        <pc:spChg chg="add mod">
          <ac:chgData name="P HH" userId="f34e8dab86d0934e" providerId="LiveId" clId="{21005C76-8DAA-42C4-A85F-AA31E2C44AE3}" dt="2020-07-04T03:26:32.608" v="992" actId="1035"/>
          <ac:spMkLst>
            <pc:docMk/>
            <pc:sldMk cId="1495836636" sldId="256"/>
            <ac:spMk id="78" creationId="{8B1B961A-055A-4AEF-AE34-F2E05B022996}"/>
          </ac:spMkLst>
        </pc:spChg>
        <pc:spChg chg="add mod">
          <ac:chgData name="P HH" userId="f34e8dab86d0934e" providerId="LiveId" clId="{21005C76-8DAA-42C4-A85F-AA31E2C44AE3}" dt="2020-07-04T03:25:36.345" v="975" actId="1035"/>
          <ac:spMkLst>
            <pc:docMk/>
            <pc:sldMk cId="1495836636" sldId="256"/>
            <ac:spMk id="79" creationId="{E9E23899-14C8-4AFB-B310-51571696C7AD}"/>
          </ac:spMkLst>
        </pc:spChg>
        <pc:spChg chg="add mod">
          <ac:chgData name="P HH" userId="f34e8dab86d0934e" providerId="LiveId" clId="{21005C76-8DAA-42C4-A85F-AA31E2C44AE3}" dt="2020-07-04T03:26:51.495" v="997" actId="1035"/>
          <ac:spMkLst>
            <pc:docMk/>
            <pc:sldMk cId="1495836636" sldId="256"/>
            <ac:spMk id="80" creationId="{9379FBC0-4803-45F8-9EB8-AEC5CBA5F552}"/>
          </ac:spMkLst>
        </pc:spChg>
        <pc:spChg chg="add mod">
          <ac:chgData name="P HH" userId="f34e8dab86d0934e" providerId="LiveId" clId="{21005C76-8DAA-42C4-A85F-AA31E2C44AE3}" dt="2020-07-04T03:31:03.210" v="1052" actId="1076"/>
          <ac:spMkLst>
            <pc:docMk/>
            <pc:sldMk cId="1495836636" sldId="256"/>
            <ac:spMk id="81" creationId="{E2459731-A5BD-49F5-A050-ED97626C6059}"/>
          </ac:spMkLst>
        </pc:spChg>
        <pc:spChg chg="add mod">
          <ac:chgData name="P HH" userId="f34e8dab86d0934e" providerId="LiveId" clId="{21005C76-8DAA-42C4-A85F-AA31E2C44AE3}" dt="2020-07-04T03:31:16.022" v="1055" actId="1035"/>
          <ac:spMkLst>
            <pc:docMk/>
            <pc:sldMk cId="1495836636" sldId="256"/>
            <ac:spMk id="82" creationId="{6031E7E7-96AB-42C7-B093-E33A8FD66069}"/>
          </ac:spMkLst>
        </pc:spChg>
        <pc:spChg chg="add mod">
          <ac:chgData name="P HH" userId="f34e8dab86d0934e" providerId="LiveId" clId="{21005C76-8DAA-42C4-A85F-AA31E2C44AE3}" dt="2020-07-04T03:34:24.215" v="1092" actId="571"/>
          <ac:spMkLst>
            <pc:docMk/>
            <pc:sldMk cId="1495836636" sldId="256"/>
            <ac:spMk id="83" creationId="{6F6FD973-A811-4469-AE5F-ABBFAC1B952C}"/>
          </ac:spMkLst>
        </pc:spChg>
        <pc:spChg chg="add mod">
          <ac:chgData name="P HH" userId="f34e8dab86d0934e" providerId="LiveId" clId="{21005C76-8DAA-42C4-A85F-AA31E2C44AE3}" dt="2020-07-04T03:39:16.300" v="1225" actId="122"/>
          <ac:spMkLst>
            <pc:docMk/>
            <pc:sldMk cId="1495836636" sldId="256"/>
            <ac:spMk id="84" creationId="{C8684076-BA0F-4FC1-9C27-100DE5CE75AA}"/>
          </ac:spMkLst>
        </pc:spChg>
        <pc:spChg chg="add mod">
          <ac:chgData name="P HH" userId="f34e8dab86d0934e" providerId="LiveId" clId="{21005C76-8DAA-42C4-A85F-AA31E2C44AE3}" dt="2020-07-04T03:58:13.292" v="1484" actId="207"/>
          <ac:spMkLst>
            <pc:docMk/>
            <pc:sldMk cId="1495836636" sldId="256"/>
            <ac:spMk id="85" creationId="{09F599BC-9999-409E-8D4D-F30EF8DAFD25}"/>
          </ac:spMkLst>
        </pc:spChg>
        <pc:spChg chg="add mod">
          <ac:chgData name="P HH" userId="f34e8dab86d0934e" providerId="LiveId" clId="{21005C76-8DAA-42C4-A85F-AA31E2C44AE3}" dt="2020-07-04T03:37:28.590" v="1151" actId="1037"/>
          <ac:spMkLst>
            <pc:docMk/>
            <pc:sldMk cId="1495836636" sldId="256"/>
            <ac:spMk id="86" creationId="{D37A841A-417D-46D8-8C4E-6B48FDBA8960}"/>
          </ac:spMkLst>
        </pc:spChg>
        <pc:spChg chg="add mod">
          <ac:chgData name="P HH" userId="f34e8dab86d0934e" providerId="LiveId" clId="{21005C76-8DAA-42C4-A85F-AA31E2C44AE3}" dt="2020-07-04T03:37:28.590" v="1151" actId="1037"/>
          <ac:spMkLst>
            <pc:docMk/>
            <pc:sldMk cId="1495836636" sldId="256"/>
            <ac:spMk id="87" creationId="{51C709B0-B5E3-4234-91C2-7AFF901639EE}"/>
          </ac:spMkLst>
        </pc:spChg>
        <pc:spChg chg="add mod">
          <ac:chgData name="P HH" userId="f34e8dab86d0934e" providerId="LiveId" clId="{21005C76-8DAA-42C4-A85F-AA31E2C44AE3}" dt="2020-07-04T03:37:28.590" v="1151" actId="1037"/>
          <ac:spMkLst>
            <pc:docMk/>
            <pc:sldMk cId="1495836636" sldId="256"/>
            <ac:spMk id="88" creationId="{E3D6931E-9D21-493B-8717-C6A0A6A46394}"/>
          </ac:spMkLst>
        </pc:spChg>
        <pc:spChg chg="add mod">
          <ac:chgData name="P HH" userId="f34e8dab86d0934e" providerId="LiveId" clId="{21005C76-8DAA-42C4-A85F-AA31E2C44AE3}" dt="2020-07-04T03:37:28.590" v="1151" actId="1037"/>
          <ac:spMkLst>
            <pc:docMk/>
            <pc:sldMk cId="1495836636" sldId="256"/>
            <ac:spMk id="89" creationId="{E58EC789-FF5C-4013-A5FF-C0867E72A58F}"/>
          </ac:spMkLst>
        </pc:spChg>
        <pc:spChg chg="add mod">
          <ac:chgData name="P HH" userId="f34e8dab86d0934e" providerId="LiveId" clId="{21005C76-8DAA-42C4-A85F-AA31E2C44AE3}" dt="2020-07-04T03:39:05.865" v="1222" actId="122"/>
          <ac:spMkLst>
            <pc:docMk/>
            <pc:sldMk cId="1495836636" sldId="256"/>
            <ac:spMk id="90" creationId="{21719B9D-2BE5-4CB7-9CFE-A9CF0FC0C7BA}"/>
          </ac:spMkLst>
        </pc:spChg>
        <pc:spChg chg="add mod">
          <ac:chgData name="P HH" userId="f34e8dab86d0934e" providerId="LiveId" clId="{21005C76-8DAA-42C4-A85F-AA31E2C44AE3}" dt="2020-07-04T03:58:32.758" v="1485" actId="207"/>
          <ac:spMkLst>
            <pc:docMk/>
            <pc:sldMk cId="1495836636" sldId="256"/>
            <ac:spMk id="91" creationId="{C56137A8-1F99-4477-8EF8-74ACBFBF21D0}"/>
          </ac:spMkLst>
        </pc:spChg>
        <pc:spChg chg="add mod">
          <ac:chgData name="P HH" userId="f34e8dab86d0934e" providerId="LiveId" clId="{21005C76-8DAA-42C4-A85F-AA31E2C44AE3}" dt="2020-07-04T03:37:12.606" v="1129" actId="571"/>
          <ac:spMkLst>
            <pc:docMk/>
            <pc:sldMk cId="1495836636" sldId="256"/>
            <ac:spMk id="92" creationId="{1F4EEA3B-B8A7-4753-8560-8DAF78789A7F}"/>
          </ac:spMkLst>
        </pc:spChg>
        <pc:spChg chg="add mod">
          <ac:chgData name="P HH" userId="f34e8dab86d0934e" providerId="LiveId" clId="{21005C76-8DAA-42C4-A85F-AA31E2C44AE3}" dt="2020-07-04T03:37:12.606" v="1129" actId="571"/>
          <ac:spMkLst>
            <pc:docMk/>
            <pc:sldMk cId="1495836636" sldId="256"/>
            <ac:spMk id="93" creationId="{CDC151C6-B963-4C74-8A4E-D9844EAAE610}"/>
          </ac:spMkLst>
        </pc:spChg>
        <pc:spChg chg="add mod">
          <ac:chgData name="P HH" userId="f34e8dab86d0934e" providerId="LiveId" clId="{21005C76-8DAA-42C4-A85F-AA31E2C44AE3}" dt="2020-07-04T03:37:12.606" v="1129" actId="571"/>
          <ac:spMkLst>
            <pc:docMk/>
            <pc:sldMk cId="1495836636" sldId="256"/>
            <ac:spMk id="94" creationId="{808F829C-E71F-45D3-93A5-BCFC17BD3FBF}"/>
          </ac:spMkLst>
        </pc:spChg>
        <pc:spChg chg="add mod">
          <ac:chgData name="P HH" userId="f34e8dab86d0934e" providerId="LiveId" clId="{21005C76-8DAA-42C4-A85F-AA31E2C44AE3}" dt="2020-07-04T03:37:12.606" v="1129" actId="571"/>
          <ac:spMkLst>
            <pc:docMk/>
            <pc:sldMk cId="1495836636" sldId="256"/>
            <ac:spMk id="95" creationId="{AD94903B-7DA1-4D4B-AE10-DF556D110102}"/>
          </ac:spMkLst>
        </pc:spChg>
        <pc:spChg chg="add mod">
          <ac:chgData name="P HH" userId="f34e8dab86d0934e" providerId="LiveId" clId="{21005C76-8DAA-42C4-A85F-AA31E2C44AE3}" dt="2020-07-04T03:38:53.330" v="1219" actId="122"/>
          <ac:spMkLst>
            <pc:docMk/>
            <pc:sldMk cId="1495836636" sldId="256"/>
            <ac:spMk id="96" creationId="{9A1A79C7-A621-448E-BBDA-37C48D7D765D}"/>
          </ac:spMkLst>
        </pc:spChg>
        <pc:spChg chg="add mod">
          <ac:chgData name="P HH" userId="f34e8dab86d0934e" providerId="LiveId" clId="{21005C76-8DAA-42C4-A85F-AA31E2C44AE3}" dt="2020-07-04T03:41:16.780" v="1265" actId="571"/>
          <ac:spMkLst>
            <pc:docMk/>
            <pc:sldMk cId="1495836636" sldId="256"/>
            <ac:spMk id="97" creationId="{239E82C2-EBA8-4817-8D27-197BE1513ED7}"/>
          </ac:spMkLst>
        </pc:spChg>
        <pc:spChg chg="add mod">
          <ac:chgData name="P HH" userId="f34e8dab86d0934e" providerId="LiveId" clId="{21005C76-8DAA-42C4-A85F-AA31E2C44AE3}" dt="2020-07-04T03:41:16.780" v="1265" actId="571"/>
          <ac:spMkLst>
            <pc:docMk/>
            <pc:sldMk cId="1495836636" sldId="256"/>
            <ac:spMk id="98" creationId="{C56C576B-C5D6-4308-9056-F8102BF4DC5F}"/>
          </ac:spMkLst>
        </pc:spChg>
        <pc:spChg chg="add mod">
          <ac:chgData name="P HH" userId="f34e8dab86d0934e" providerId="LiveId" clId="{21005C76-8DAA-42C4-A85F-AA31E2C44AE3}" dt="2020-07-04T03:41:25.648" v="1266" actId="571"/>
          <ac:spMkLst>
            <pc:docMk/>
            <pc:sldMk cId="1495836636" sldId="256"/>
            <ac:spMk id="99" creationId="{4E131E63-6382-4498-A7A2-C1CFDA28D1F3}"/>
          </ac:spMkLst>
        </pc:spChg>
        <pc:spChg chg="add mod">
          <ac:chgData name="P HH" userId="f34e8dab86d0934e" providerId="LiveId" clId="{21005C76-8DAA-42C4-A85F-AA31E2C44AE3}" dt="2020-07-04T03:43:23.087" v="1285"/>
          <ac:spMkLst>
            <pc:docMk/>
            <pc:sldMk cId="1495836636" sldId="256"/>
            <ac:spMk id="100" creationId="{6957575A-3EF8-4211-9E5F-4A7CC132AE08}"/>
          </ac:spMkLst>
        </pc:spChg>
        <pc:spChg chg="add mod">
          <ac:chgData name="P HH" userId="f34e8dab86d0934e" providerId="LiveId" clId="{21005C76-8DAA-42C4-A85F-AA31E2C44AE3}" dt="2020-07-04T03:57:17.669" v="1482"/>
          <ac:spMkLst>
            <pc:docMk/>
            <pc:sldMk cId="1495836636" sldId="256"/>
            <ac:spMk id="110" creationId="{4F3CCB78-9440-492F-B68A-E33293C4386E}"/>
          </ac:spMkLst>
        </pc:spChg>
        <pc:spChg chg="add del mod">
          <ac:chgData name="P HH" userId="f34e8dab86d0934e" providerId="LiveId" clId="{21005C76-8DAA-42C4-A85F-AA31E2C44AE3}" dt="2020-07-04T05:08:43.064" v="1532" actId="478"/>
          <ac:spMkLst>
            <pc:docMk/>
            <pc:sldMk cId="1495836636" sldId="256"/>
            <ac:spMk id="111" creationId="{D3B0F9B0-0E5F-4CC4-B5F1-0B7343D64867}"/>
          </ac:spMkLst>
        </pc:spChg>
        <pc:spChg chg="add mod">
          <ac:chgData name="P HH" userId="f34e8dab86d0934e" providerId="LiveId" clId="{21005C76-8DAA-42C4-A85F-AA31E2C44AE3}" dt="2020-07-04T05:03:22.539" v="1493" actId="571"/>
          <ac:spMkLst>
            <pc:docMk/>
            <pc:sldMk cId="1495836636" sldId="256"/>
            <ac:spMk id="112" creationId="{0FBFEC04-3623-47B9-9D83-B10635381758}"/>
          </ac:spMkLst>
        </pc:spChg>
        <pc:spChg chg="add mod">
          <ac:chgData name="P HH" userId="f34e8dab86d0934e" providerId="LiveId" clId="{21005C76-8DAA-42C4-A85F-AA31E2C44AE3}" dt="2020-07-04T05:03:22.539" v="1493" actId="571"/>
          <ac:spMkLst>
            <pc:docMk/>
            <pc:sldMk cId="1495836636" sldId="256"/>
            <ac:spMk id="113" creationId="{5CB625E4-0AB8-43E1-AB33-C3415CA4567F}"/>
          </ac:spMkLst>
        </pc:spChg>
        <pc:spChg chg="add del mod">
          <ac:chgData name="P HH" userId="f34e8dab86d0934e" providerId="LiveId" clId="{21005C76-8DAA-42C4-A85F-AA31E2C44AE3}" dt="2020-07-04T05:08:41.898" v="1531" actId="478"/>
          <ac:spMkLst>
            <pc:docMk/>
            <pc:sldMk cId="1495836636" sldId="256"/>
            <ac:spMk id="114" creationId="{2215AC5B-F7A9-4F81-9442-EB00BF055992}"/>
          </ac:spMkLst>
        </pc:spChg>
        <pc:spChg chg="add del mod">
          <ac:chgData name="P HH" userId="f34e8dab86d0934e" providerId="LiveId" clId="{21005C76-8DAA-42C4-A85F-AA31E2C44AE3}" dt="2020-07-04T05:08:43.686" v="1533" actId="478"/>
          <ac:spMkLst>
            <pc:docMk/>
            <pc:sldMk cId="1495836636" sldId="256"/>
            <ac:spMk id="115" creationId="{FD4085E3-88AC-4609-B90F-28DF47D803D6}"/>
          </ac:spMkLst>
        </pc:spChg>
        <pc:spChg chg="add mod">
          <ac:chgData name="P HH" userId="f34e8dab86d0934e" providerId="LiveId" clId="{21005C76-8DAA-42C4-A85F-AA31E2C44AE3}" dt="2020-07-04T05:24:48.582" v="1845" actId="1038"/>
          <ac:spMkLst>
            <pc:docMk/>
            <pc:sldMk cId="1495836636" sldId="256"/>
            <ac:spMk id="116" creationId="{0EDFF63A-2A94-46B2-AB28-68A79922EF7E}"/>
          </ac:spMkLst>
        </pc:spChg>
        <pc:spChg chg="add del mod">
          <ac:chgData name="P HH" userId="f34e8dab86d0934e" providerId="LiveId" clId="{21005C76-8DAA-42C4-A85F-AA31E2C44AE3}" dt="2020-07-04T05:09:42.246" v="1538" actId="478"/>
          <ac:spMkLst>
            <pc:docMk/>
            <pc:sldMk cId="1495836636" sldId="256"/>
            <ac:spMk id="117" creationId="{C2787F22-A955-4B27-837D-32C344784E23}"/>
          </ac:spMkLst>
        </pc:spChg>
        <pc:spChg chg="add mod">
          <ac:chgData name="P HH" userId="f34e8dab86d0934e" providerId="LiveId" clId="{21005C76-8DAA-42C4-A85F-AA31E2C44AE3}" dt="2020-07-04T05:24:48.582" v="1845" actId="1038"/>
          <ac:spMkLst>
            <pc:docMk/>
            <pc:sldMk cId="1495836636" sldId="256"/>
            <ac:spMk id="118" creationId="{64F05F4A-4BE5-4127-A852-40CEF9B56D27}"/>
          </ac:spMkLst>
        </pc:spChg>
        <pc:spChg chg="add mod">
          <ac:chgData name="P HH" userId="f34e8dab86d0934e" providerId="LiveId" clId="{21005C76-8DAA-42C4-A85F-AA31E2C44AE3}" dt="2020-07-04T05:24:48.582" v="1845" actId="1038"/>
          <ac:spMkLst>
            <pc:docMk/>
            <pc:sldMk cId="1495836636" sldId="256"/>
            <ac:spMk id="119" creationId="{6ED2079A-183C-404C-BA02-05BFEE00E89B}"/>
          </ac:spMkLst>
        </pc:spChg>
        <pc:spChg chg="add mod">
          <ac:chgData name="P HH" userId="f34e8dab86d0934e" providerId="LiveId" clId="{21005C76-8DAA-42C4-A85F-AA31E2C44AE3}" dt="2020-07-04T05:24:48.582" v="1845" actId="1038"/>
          <ac:spMkLst>
            <pc:docMk/>
            <pc:sldMk cId="1495836636" sldId="256"/>
            <ac:spMk id="120" creationId="{D4EF3D96-6DE1-4542-B848-FAA89F902AEC}"/>
          </ac:spMkLst>
        </pc:spChg>
        <pc:spChg chg="add mod">
          <ac:chgData name="P HH" userId="f34e8dab86d0934e" providerId="LiveId" clId="{21005C76-8DAA-42C4-A85F-AA31E2C44AE3}" dt="2020-07-04T05:24:48.582" v="1845" actId="1038"/>
          <ac:spMkLst>
            <pc:docMk/>
            <pc:sldMk cId="1495836636" sldId="256"/>
            <ac:spMk id="121" creationId="{B91ED4D6-C7CD-4C46-A7FB-450E4DCDB7F1}"/>
          </ac:spMkLst>
        </pc:spChg>
        <pc:spChg chg="add mod">
          <ac:chgData name="P HH" userId="f34e8dab86d0934e" providerId="LiveId" clId="{21005C76-8DAA-42C4-A85F-AA31E2C44AE3}" dt="2020-07-04T05:24:48.582" v="1845" actId="1038"/>
          <ac:spMkLst>
            <pc:docMk/>
            <pc:sldMk cId="1495836636" sldId="256"/>
            <ac:spMk id="122" creationId="{401C2989-8763-4B34-B943-F7FCCDC3FB75}"/>
          </ac:spMkLst>
        </pc:spChg>
        <pc:spChg chg="add mod">
          <ac:chgData name="P HH" userId="f34e8dab86d0934e" providerId="LiveId" clId="{21005C76-8DAA-42C4-A85F-AA31E2C44AE3}" dt="2020-07-04T05:24:48.582" v="1845" actId="1038"/>
          <ac:spMkLst>
            <pc:docMk/>
            <pc:sldMk cId="1495836636" sldId="256"/>
            <ac:spMk id="123" creationId="{66F3C9E4-3DA4-40E2-9837-024A8A22804A}"/>
          </ac:spMkLst>
        </pc:spChg>
        <pc:spChg chg="add mod">
          <ac:chgData name="P HH" userId="f34e8dab86d0934e" providerId="LiveId" clId="{21005C76-8DAA-42C4-A85F-AA31E2C44AE3}" dt="2020-07-04T05:24:28.724" v="1833" actId="1038"/>
          <ac:spMkLst>
            <pc:docMk/>
            <pc:sldMk cId="1495836636" sldId="256"/>
            <ac:spMk id="124" creationId="{2049E6A7-9B78-4574-A5BC-7663A0078172}"/>
          </ac:spMkLst>
        </pc:spChg>
        <pc:spChg chg="add mod">
          <ac:chgData name="P HH" userId="f34e8dab86d0934e" providerId="LiveId" clId="{21005C76-8DAA-42C4-A85F-AA31E2C44AE3}" dt="2020-07-04T05:24:28.724" v="1833" actId="1038"/>
          <ac:spMkLst>
            <pc:docMk/>
            <pc:sldMk cId="1495836636" sldId="256"/>
            <ac:spMk id="125" creationId="{0AE7E38B-DCEB-4CDF-9DB6-D2D6B24C37D9}"/>
          </ac:spMkLst>
        </pc:spChg>
        <pc:spChg chg="add mod">
          <ac:chgData name="P HH" userId="f34e8dab86d0934e" providerId="LiveId" clId="{21005C76-8DAA-42C4-A85F-AA31E2C44AE3}" dt="2020-07-04T05:24:28.724" v="1833" actId="1038"/>
          <ac:spMkLst>
            <pc:docMk/>
            <pc:sldMk cId="1495836636" sldId="256"/>
            <ac:spMk id="126" creationId="{95A372ED-5E0D-4D29-B70E-595D030EEAD3}"/>
          </ac:spMkLst>
        </pc:spChg>
        <pc:spChg chg="add mod">
          <ac:chgData name="P HH" userId="f34e8dab86d0934e" providerId="LiveId" clId="{21005C76-8DAA-42C4-A85F-AA31E2C44AE3}" dt="2020-07-04T05:24:28.724" v="1833" actId="1038"/>
          <ac:spMkLst>
            <pc:docMk/>
            <pc:sldMk cId="1495836636" sldId="256"/>
            <ac:spMk id="127" creationId="{1D932604-F27B-434C-B93E-FE04EF17F82D}"/>
          </ac:spMkLst>
        </pc:spChg>
        <pc:spChg chg="add mod">
          <ac:chgData name="P HH" userId="f34e8dab86d0934e" providerId="LiveId" clId="{21005C76-8DAA-42C4-A85F-AA31E2C44AE3}" dt="2020-07-04T05:24:28.724" v="1833" actId="1038"/>
          <ac:spMkLst>
            <pc:docMk/>
            <pc:sldMk cId="1495836636" sldId="256"/>
            <ac:spMk id="128" creationId="{0B29E2CD-237F-49D3-A8D0-F8F62BCF51AC}"/>
          </ac:spMkLst>
        </pc:spChg>
        <pc:spChg chg="add mod">
          <ac:chgData name="P HH" userId="f34e8dab86d0934e" providerId="LiveId" clId="{21005C76-8DAA-42C4-A85F-AA31E2C44AE3}" dt="2020-07-04T05:24:28.724" v="1833" actId="1038"/>
          <ac:spMkLst>
            <pc:docMk/>
            <pc:sldMk cId="1495836636" sldId="256"/>
            <ac:spMk id="129" creationId="{68242970-DA70-4EE7-8F02-E91869CD760D}"/>
          </ac:spMkLst>
        </pc:spChg>
        <pc:spChg chg="add mod">
          <ac:chgData name="P HH" userId="f34e8dab86d0934e" providerId="LiveId" clId="{21005C76-8DAA-42C4-A85F-AA31E2C44AE3}" dt="2020-07-04T05:24:28.724" v="1833" actId="1038"/>
          <ac:spMkLst>
            <pc:docMk/>
            <pc:sldMk cId="1495836636" sldId="256"/>
            <ac:spMk id="130" creationId="{069EF99B-B8F3-4354-B7B0-7B274AE73A2F}"/>
          </ac:spMkLst>
        </pc:spChg>
        <pc:spChg chg="add mod">
          <ac:chgData name="P HH" userId="f34e8dab86d0934e" providerId="LiveId" clId="{21005C76-8DAA-42C4-A85F-AA31E2C44AE3}" dt="2020-07-04T05:24:28.724" v="1833" actId="1038"/>
          <ac:spMkLst>
            <pc:docMk/>
            <pc:sldMk cId="1495836636" sldId="256"/>
            <ac:spMk id="131" creationId="{EAC8CB70-F0DB-421B-8F94-7BA678CBAED3}"/>
          </ac:spMkLst>
        </pc:spChg>
        <pc:spChg chg="add mod">
          <ac:chgData name="P HH" userId="f34e8dab86d0934e" providerId="LiveId" clId="{21005C76-8DAA-42C4-A85F-AA31E2C44AE3}" dt="2020-07-04T05:23:35.353" v="1779" actId="571"/>
          <ac:spMkLst>
            <pc:docMk/>
            <pc:sldMk cId="1495836636" sldId="256"/>
            <ac:spMk id="132" creationId="{90658B31-2254-49F4-98B4-74BF1F5EFBC0}"/>
          </ac:spMkLst>
        </pc:spChg>
        <pc:spChg chg="add mod">
          <ac:chgData name="P HH" userId="f34e8dab86d0934e" providerId="LiveId" clId="{21005C76-8DAA-42C4-A85F-AA31E2C44AE3}" dt="2020-07-04T05:23:35.353" v="1779" actId="571"/>
          <ac:spMkLst>
            <pc:docMk/>
            <pc:sldMk cId="1495836636" sldId="256"/>
            <ac:spMk id="133" creationId="{C7379615-D05F-406E-B108-CFB8C79068E4}"/>
          </ac:spMkLst>
        </pc:spChg>
        <pc:spChg chg="add mod">
          <ac:chgData name="P HH" userId="f34e8dab86d0934e" providerId="LiveId" clId="{21005C76-8DAA-42C4-A85F-AA31E2C44AE3}" dt="2020-07-04T05:23:35.353" v="1779" actId="571"/>
          <ac:spMkLst>
            <pc:docMk/>
            <pc:sldMk cId="1495836636" sldId="256"/>
            <ac:spMk id="134" creationId="{3AA17DD7-2406-418B-8117-D78C17FFCC9E}"/>
          </ac:spMkLst>
        </pc:spChg>
        <pc:spChg chg="add mod">
          <ac:chgData name="P HH" userId="f34e8dab86d0934e" providerId="LiveId" clId="{21005C76-8DAA-42C4-A85F-AA31E2C44AE3}" dt="2020-07-04T05:23:35.353" v="1779" actId="571"/>
          <ac:spMkLst>
            <pc:docMk/>
            <pc:sldMk cId="1495836636" sldId="256"/>
            <ac:spMk id="135" creationId="{FEA7031C-6D15-48D1-A8E1-970DFF86E87A}"/>
          </ac:spMkLst>
        </pc:spChg>
        <pc:spChg chg="add mod">
          <ac:chgData name="P HH" userId="f34e8dab86d0934e" providerId="LiveId" clId="{21005C76-8DAA-42C4-A85F-AA31E2C44AE3}" dt="2020-07-04T05:23:35.353" v="1779" actId="571"/>
          <ac:spMkLst>
            <pc:docMk/>
            <pc:sldMk cId="1495836636" sldId="256"/>
            <ac:spMk id="136" creationId="{5CCDA1A2-FE87-419D-AE0A-239B0808F012}"/>
          </ac:spMkLst>
        </pc:spChg>
        <pc:spChg chg="add mod">
          <ac:chgData name="P HH" userId="f34e8dab86d0934e" providerId="LiveId" clId="{21005C76-8DAA-42C4-A85F-AA31E2C44AE3}" dt="2020-07-04T05:23:35.353" v="1779" actId="571"/>
          <ac:spMkLst>
            <pc:docMk/>
            <pc:sldMk cId="1495836636" sldId="256"/>
            <ac:spMk id="137" creationId="{CD8AE412-FFA9-4A76-94C0-B960708020A6}"/>
          </ac:spMkLst>
        </pc:spChg>
        <pc:spChg chg="add mod">
          <ac:chgData name="P HH" userId="f34e8dab86d0934e" providerId="LiveId" clId="{21005C76-8DAA-42C4-A85F-AA31E2C44AE3}" dt="2020-07-04T05:23:35.353" v="1779" actId="571"/>
          <ac:spMkLst>
            <pc:docMk/>
            <pc:sldMk cId="1495836636" sldId="256"/>
            <ac:spMk id="138" creationId="{ACD1C524-35BB-426B-BA35-5EB68F1EF127}"/>
          </ac:spMkLst>
        </pc:spChg>
        <pc:spChg chg="add mod">
          <ac:chgData name="P HH" userId="f34e8dab86d0934e" providerId="LiveId" clId="{21005C76-8DAA-42C4-A85F-AA31E2C44AE3}" dt="2020-07-04T05:29:01.293" v="1868"/>
          <ac:spMkLst>
            <pc:docMk/>
            <pc:sldMk cId="1495836636" sldId="256"/>
            <ac:spMk id="139" creationId="{1EFE7F07-5986-46B0-903F-7105DDFFE41D}"/>
          </ac:spMkLst>
        </pc:spChg>
        <pc:spChg chg="add mod">
          <ac:chgData name="P HH" userId="f34e8dab86d0934e" providerId="LiveId" clId="{21005C76-8DAA-42C4-A85F-AA31E2C44AE3}" dt="2020-07-04T05:33:28.909" v="1966"/>
          <ac:spMkLst>
            <pc:docMk/>
            <pc:sldMk cId="1495836636" sldId="256"/>
            <ac:spMk id="141" creationId="{2652AF13-77EC-41DD-BD32-106DE760F253}"/>
          </ac:spMkLst>
        </pc:spChg>
        <pc:spChg chg="add mod">
          <ac:chgData name="P HH" userId="f34e8dab86d0934e" providerId="LiveId" clId="{21005C76-8DAA-42C4-A85F-AA31E2C44AE3}" dt="2020-07-04T05:35:09.279" v="2008"/>
          <ac:spMkLst>
            <pc:docMk/>
            <pc:sldMk cId="1495836636" sldId="256"/>
            <ac:spMk id="145" creationId="{301D851F-8A35-442E-9405-93EE1CD7C60B}"/>
          </ac:spMkLst>
        </pc:spChg>
        <pc:cxnChg chg="add mod">
          <ac:chgData name="P HH" userId="f34e8dab86d0934e" providerId="LiveId" clId="{21005C76-8DAA-42C4-A85F-AA31E2C44AE3}" dt="2020-07-04T05:42:15.489" v="2009" actId="13822"/>
          <ac:cxnSpMkLst>
            <pc:docMk/>
            <pc:sldMk cId="1495836636" sldId="256"/>
            <ac:cxnSpMk id="42" creationId="{7DB5EFAE-D7A2-4C22-BA32-B1D5A72D8D6D}"/>
          </ac:cxnSpMkLst>
        </pc:cxnChg>
        <pc:cxnChg chg="add mod">
          <ac:chgData name="P HH" userId="f34e8dab86d0934e" providerId="LiveId" clId="{21005C76-8DAA-42C4-A85F-AA31E2C44AE3}" dt="2020-07-04T05:42:43.092" v="2012" actId="13822"/>
          <ac:cxnSpMkLst>
            <pc:docMk/>
            <pc:sldMk cId="1495836636" sldId="256"/>
            <ac:cxnSpMk id="45" creationId="{3F69208D-2B1D-4290-BF25-1AFA3B5F6E9D}"/>
          </ac:cxnSpMkLst>
        </pc:cxnChg>
        <pc:cxnChg chg="add mod">
          <ac:chgData name="P HH" userId="f34e8dab86d0934e" providerId="LiveId" clId="{21005C76-8DAA-42C4-A85F-AA31E2C44AE3}" dt="2020-07-04T05:43:28.864" v="2014" actId="13822"/>
          <ac:cxnSpMkLst>
            <pc:docMk/>
            <pc:sldMk cId="1495836636" sldId="256"/>
            <ac:cxnSpMk id="49" creationId="{E8E63B1A-83C5-4D5C-95D1-80A0E3487C79}"/>
          </ac:cxnSpMkLst>
        </pc:cxnChg>
        <pc:cxnChg chg="add mod">
          <ac:chgData name="P HH" userId="f34e8dab86d0934e" providerId="LiveId" clId="{21005C76-8DAA-42C4-A85F-AA31E2C44AE3}" dt="2020-07-04T05:43:49.959" v="2017" actId="13822"/>
          <ac:cxnSpMkLst>
            <pc:docMk/>
            <pc:sldMk cId="1495836636" sldId="256"/>
            <ac:cxnSpMk id="57" creationId="{CBA7746A-19CF-49F2-B419-CEE8CE4E54FC}"/>
          </ac:cxnSpMkLst>
        </pc:cxnChg>
        <pc:cxnChg chg="add mod">
          <ac:chgData name="P HH" userId="f34e8dab86d0934e" providerId="LiveId" clId="{21005C76-8DAA-42C4-A85F-AA31E2C44AE3}" dt="2020-07-04T05:43:43.671" v="2016" actId="13822"/>
          <ac:cxnSpMkLst>
            <pc:docMk/>
            <pc:sldMk cId="1495836636" sldId="256"/>
            <ac:cxnSpMk id="59" creationId="{CB820C2F-92C1-4BCE-9219-FD7B721312B6}"/>
          </ac:cxnSpMkLst>
        </pc:cxnChg>
        <pc:cxnChg chg="add mod">
          <ac:chgData name="P HH" userId="f34e8dab86d0934e" providerId="LiveId" clId="{21005C76-8DAA-42C4-A85F-AA31E2C44AE3}" dt="2020-07-04T05:43:38.318" v="2015" actId="13822"/>
          <ac:cxnSpMkLst>
            <pc:docMk/>
            <pc:sldMk cId="1495836636" sldId="256"/>
            <ac:cxnSpMk id="144" creationId="{307CC45E-E155-460E-A683-48C4D3B9A3A1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2063AD-5CFA-4415-BF77-2EC70923E0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214C7D6-B1BD-4C9D-8827-C35425A547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153226-9A5D-4EEF-8E39-230A797ED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DEF0C-3787-452E-9D56-CE0F4850645D}" type="datetimeFigureOut">
              <a:rPr lang="zh-CN" altLang="en-US" smtClean="0"/>
              <a:t>2020/7/4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790953-F8B3-45FC-957E-FAB765FFC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190371-3BC3-4BD8-AC7E-458B85161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F2B8E-7A6A-4F6A-AE78-2358E8AA9B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512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417E0F-BA8F-47B9-8471-D2DD7E86C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BE7A07D-9407-4247-8495-6543E8751F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FEA9D7-DD9F-4149-A157-05A74F302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DEF0C-3787-452E-9D56-CE0F4850645D}" type="datetimeFigureOut">
              <a:rPr lang="zh-CN" altLang="en-US" smtClean="0"/>
              <a:t>2020/7/4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98D47D-F762-434D-81FA-11EE23FF4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E36F88-4C40-4BA7-AABA-8429CEEB0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F2B8E-7A6A-4F6A-AE78-2358E8AA9B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1622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16D5B01-F556-4100-98E4-0CB442AFDB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148A8DB-AE24-4126-8C7F-C711B8929C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EDC9BD-ABF0-4BC7-8BBF-4873BBA9F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DEF0C-3787-452E-9D56-CE0F4850645D}" type="datetimeFigureOut">
              <a:rPr lang="zh-CN" altLang="en-US" smtClean="0"/>
              <a:t>2020/7/4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53FCC5-C50A-452F-B0C0-17B728EDD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D15820-3CB3-49D3-912E-CED243275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F2B8E-7A6A-4F6A-AE78-2358E8AA9B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1779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5ECA91-D53F-4D21-8EE6-8D4A51E35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AAAAC2-DD0B-453C-A17D-B71102CC74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66173E-A678-4173-9732-33A8CDCA7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DEF0C-3787-452E-9D56-CE0F4850645D}" type="datetimeFigureOut">
              <a:rPr lang="zh-CN" altLang="en-US" smtClean="0"/>
              <a:t>2020/7/4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9E5618-F78A-4B34-9CEF-941431F6F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A1BC4C-C9B2-4A46-8B3D-FED168D30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F2B8E-7A6A-4F6A-AE78-2358E8AA9B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314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D2437E-8C8C-4EB5-999E-4A2B2D367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76B82D8-0865-4220-9D7E-B60D81DC0E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C0BEE9-52DA-4FCB-BD49-044A94A5A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DEF0C-3787-452E-9D56-CE0F4850645D}" type="datetimeFigureOut">
              <a:rPr lang="zh-CN" altLang="en-US" smtClean="0"/>
              <a:t>2020/7/4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4AAE88-B962-4728-9C8C-CF58B10A1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E2EC4F-4B8F-4904-B447-5F7602846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F2B8E-7A6A-4F6A-AE78-2358E8AA9B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8920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A8AC83-DF5B-4531-8F61-C76C2A752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310F1A-74BC-41C1-985F-8A58A345FF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9CB2EF3-BAB9-465A-B0C0-8DF4D3FD91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0555AC8-6B25-4E2E-BDE7-F60813DB6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DEF0C-3787-452E-9D56-CE0F4850645D}" type="datetimeFigureOut">
              <a:rPr lang="zh-CN" altLang="en-US" smtClean="0"/>
              <a:t>2020/7/4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D3F81E2-A74B-4AB7-A7AE-B45C79600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509B6F1-0547-4E2D-ABF8-6CC6C03B7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F2B8E-7A6A-4F6A-AE78-2358E8AA9B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1457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A8F67D-15D3-4FCE-A23D-3B6F64CB1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F10FDB1-7415-4DC2-B8AE-D65221B16E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413289C-21BE-4339-A18E-0802E56DC7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B77C28F-9FC2-4D16-841E-A729F85906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6905595-4A03-4F56-B367-02C0FE3448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D831531-4CE7-4F06-B1D0-BB563A1A9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DEF0C-3787-452E-9D56-CE0F4850645D}" type="datetimeFigureOut">
              <a:rPr lang="zh-CN" altLang="en-US" smtClean="0"/>
              <a:t>2020/7/4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73BF183-5C28-480C-9BC4-768CACE97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555F9F8-5152-46A7-BB0D-55E4C2968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F2B8E-7A6A-4F6A-AE78-2358E8AA9B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2839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D51AD0-AF0D-47C2-B2EA-119628F84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B5B98D4-7E7D-42E7-A218-2532AC393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DEF0C-3787-452E-9D56-CE0F4850645D}" type="datetimeFigureOut">
              <a:rPr lang="zh-CN" altLang="en-US" smtClean="0"/>
              <a:t>2020/7/4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2B5E2B2-33F4-4253-B661-BC3BFC0CF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FC202FB-CD55-424B-B11A-A2EB853A4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F2B8E-7A6A-4F6A-AE78-2358E8AA9B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6739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FF5C02B-E243-4C6B-992D-6348491F8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DEF0C-3787-452E-9D56-CE0F4850645D}" type="datetimeFigureOut">
              <a:rPr lang="zh-CN" altLang="en-US" smtClean="0"/>
              <a:t>2020/7/4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9FA49E3-F92E-4318-80D1-81C6A0240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B0AD680-4E47-46EF-AAAD-3CA47756F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F2B8E-7A6A-4F6A-AE78-2358E8AA9B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6240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E5623C-E119-493A-AF96-90E5CF60F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0D3FA2-9C62-42C8-87AA-46EC97DB6C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02695AC-102C-4D74-BBF0-7CC1E6F55C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15A6FBB-B300-4130-8421-5A13AB96C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DEF0C-3787-452E-9D56-CE0F4850645D}" type="datetimeFigureOut">
              <a:rPr lang="zh-CN" altLang="en-US" smtClean="0"/>
              <a:t>2020/7/4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C61474E-4F34-4ACD-BF71-B5E3985C4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9872FE8-627C-472F-B92D-A81CFB8C6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F2B8E-7A6A-4F6A-AE78-2358E8AA9B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8928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A6FD87-A0DC-4702-862D-6389B88D1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F4DC398-B66C-4DB3-864A-77631D6F08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0EFAE02-10FE-4870-81C2-9ABD19F97D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49FCFAC-55D6-4923-B3D8-B52A78876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DEF0C-3787-452E-9D56-CE0F4850645D}" type="datetimeFigureOut">
              <a:rPr lang="zh-CN" altLang="en-US" smtClean="0"/>
              <a:t>2020/7/4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9DC89B6-75D0-4FF2-BB9D-CCA724BC9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AF277C-A123-4E69-A29A-74094AFEF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F2B8E-7A6A-4F6A-AE78-2358E8AA9B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29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789EF21-162C-42F2-9F36-627271DBD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B8E542A-C6EF-4D50-8E43-BD2ACA3125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E17285-E9A2-4D5D-AB68-7DD92E2EB1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ADEF0C-3787-452E-9D56-CE0F4850645D}" type="datetimeFigureOut">
              <a:rPr lang="zh-CN" altLang="en-US" smtClean="0"/>
              <a:t>2020/7/4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FEEA3C-B666-4CCF-86C1-DE9A4B40BA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112C01-EE56-4DBE-A93C-AEC6FFC923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7F2B8E-7A6A-4F6A-AE78-2358E8AA9B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4509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57B073C-D21C-4F30-8C2B-6830A804AC6D}"/>
              </a:ext>
            </a:extLst>
          </p:cNvPr>
          <p:cNvSpPr/>
          <p:nvPr/>
        </p:nvSpPr>
        <p:spPr>
          <a:xfrm>
            <a:off x="2529097" y="211873"/>
            <a:ext cx="6061803" cy="55228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E664531-C2F3-4029-81EE-2770105D17E8}"/>
              </a:ext>
            </a:extLst>
          </p:cNvPr>
          <p:cNvSpPr/>
          <p:nvPr/>
        </p:nvSpPr>
        <p:spPr>
          <a:xfrm>
            <a:off x="2529097" y="1020853"/>
            <a:ext cx="6061803" cy="35237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Nginx</a:t>
            </a:r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集群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4ECCFB3-2D16-42C9-9258-5C290827F87C}"/>
              </a:ext>
            </a:extLst>
          </p:cNvPr>
          <p:cNvSpPr/>
          <p:nvPr/>
        </p:nvSpPr>
        <p:spPr>
          <a:xfrm>
            <a:off x="2529097" y="1654318"/>
            <a:ext cx="6061803" cy="695544"/>
          </a:xfrm>
          <a:prstGeom prst="rect">
            <a:avLst/>
          </a:prstGeom>
          <a:solidFill>
            <a:srgbClr val="FF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3AFAF41-B390-4B1B-A827-462D3A04F1A2}"/>
              </a:ext>
            </a:extLst>
          </p:cNvPr>
          <p:cNvSpPr/>
          <p:nvPr/>
        </p:nvSpPr>
        <p:spPr>
          <a:xfrm>
            <a:off x="2555677" y="3221289"/>
            <a:ext cx="6061803" cy="18210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0A86508-0C2A-4355-AF55-8597357CC456}"/>
              </a:ext>
            </a:extLst>
          </p:cNvPr>
          <p:cNvSpPr/>
          <p:nvPr/>
        </p:nvSpPr>
        <p:spPr>
          <a:xfrm>
            <a:off x="2529097" y="5326936"/>
            <a:ext cx="6061803" cy="133368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80158A2-54FC-4C1B-8D36-FBBC9E18642E}"/>
              </a:ext>
            </a:extLst>
          </p:cNvPr>
          <p:cNvSpPr/>
          <p:nvPr/>
        </p:nvSpPr>
        <p:spPr>
          <a:xfrm>
            <a:off x="3320832" y="2016129"/>
            <a:ext cx="1068288" cy="2631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n w="0"/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gateway</a:t>
            </a:r>
            <a:endParaRPr lang="zh-CN" altLang="en-US" sz="1400" dirty="0">
              <a:ln w="0"/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9BFCCF4-2A50-4D1C-AA2F-BB0965774D9A}"/>
              </a:ext>
            </a:extLst>
          </p:cNvPr>
          <p:cNvSpPr/>
          <p:nvPr/>
        </p:nvSpPr>
        <p:spPr>
          <a:xfrm>
            <a:off x="4595417" y="347500"/>
            <a:ext cx="1204332" cy="26316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n w="0"/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AngularJS</a:t>
            </a:r>
            <a:endParaRPr lang="zh-CN" altLang="en-US" sz="1400" dirty="0">
              <a:ln w="0"/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0FC993C-84B5-46FB-A0D1-B58E124F0318}"/>
              </a:ext>
            </a:extLst>
          </p:cNvPr>
          <p:cNvSpPr/>
          <p:nvPr/>
        </p:nvSpPr>
        <p:spPr>
          <a:xfrm>
            <a:off x="3559468" y="352377"/>
            <a:ext cx="798428" cy="26316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n w="0"/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</a:t>
            </a:r>
            <a:endParaRPr lang="zh-CN" altLang="en-US" sz="1400" dirty="0">
              <a:ln w="0"/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176BF09-E8B8-4484-BE95-8F4EFB5F3673}"/>
              </a:ext>
            </a:extLst>
          </p:cNvPr>
          <p:cNvSpPr/>
          <p:nvPr/>
        </p:nvSpPr>
        <p:spPr>
          <a:xfrm>
            <a:off x="4907651" y="2016128"/>
            <a:ext cx="1068288" cy="2631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n w="0"/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gateway</a:t>
            </a:r>
            <a:endParaRPr lang="zh-CN" altLang="en-US" sz="1400" dirty="0">
              <a:ln w="0"/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6BD6E71-CE38-48BE-86A3-92D4CBE71F2E}"/>
              </a:ext>
            </a:extLst>
          </p:cNvPr>
          <p:cNvSpPr/>
          <p:nvPr/>
        </p:nvSpPr>
        <p:spPr>
          <a:xfrm>
            <a:off x="6529037" y="2016129"/>
            <a:ext cx="1068288" cy="2631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n w="0"/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gateway</a:t>
            </a:r>
            <a:endParaRPr lang="zh-CN" altLang="en-US" sz="1400" dirty="0">
              <a:ln w="0"/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AEBF8B35-58BC-4078-9832-E3ACA3F6A290}"/>
              </a:ext>
            </a:extLst>
          </p:cNvPr>
          <p:cNvSpPr/>
          <p:nvPr/>
        </p:nvSpPr>
        <p:spPr>
          <a:xfrm>
            <a:off x="3585109" y="2610190"/>
            <a:ext cx="3853862" cy="345683"/>
          </a:xfrm>
          <a:prstGeom prst="roundRect">
            <a:avLst>
              <a:gd name="adj" fmla="val 43764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ln w="0"/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Ribbon</a:t>
            </a:r>
            <a:r>
              <a:rPr lang="zh-CN" altLang="en-US" sz="1400" b="1" dirty="0">
                <a:ln w="0"/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负载均衡，</a:t>
            </a:r>
            <a:r>
              <a:rPr lang="en-US" altLang="zh-CN" sz="1400" b="1" dirty="0">
                <a:ln w="0"/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Sentinel</a:t>
            </a:r>
            <a:r>
              <a:rPr lang="zh-CN" altLang="en-US" sz="1400" b="1" dirty="0">
                <a:ln w="0"/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容错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694556E-AE9F-4566-B33F-1838AA4066A9}"/>
              </a:ext>
            </a:extLst>
          </p:cNvPr>
          <p:cNvSpPr/>
          <p:nvPr/>
        </p:nvSpPr>
        <p:spPr>
          <a:xfrm>
            <a:off x="2698832" y="3523173"/>
            <a:ext cx="1743810" cy="1446650"/>
          </a:xfrm>
          <a:prstGeom prst="rect">
            <a:avLst/>
          </a:prstGeom>
          <a:solidFill>
            <a:srgbClr val="FFCC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1423270C-6432-4B6E-8836-E55008A331F3}"/>
              </a:ext>
            </a:extLst>
          </p:cNvPr>
          <p:cNvSpPr/>
          <p:nvPr/>
        </p:nvSpPr>
        <p:spPr>
          <a:xfrm>
            <a:off x="2947251" y="5653721"/>
            <a:ext cx="1438507" cy="89098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圆柱体 20">
            <a:extLst>
              <a:ext uri="{FF2B5EF4-FFF2-40B4-BE49-F238E27FC236}">
                <a16:creationId xmlns:a16="http://schemas.microsoft.com/office/drawing/2014/main" id="{491ED8F1-864D-481B-94B2-6DE19FC87DF9}"/>
              </a:ext>
            </a:extLst>
          </p:cNvPr>
          <p:cNvSpPr/>
          <p:nvPr/>
        </p:nvSpPr>
        <p:spPr>
          <a:xfrm>
            <a:off x="3089428" y="5930269"/>
            <a:ext cx="388063" cy="276550"/>
          </a:xfrm>
          <a:prstGeom prst="can">
            <a:avLst>
              <a:gd name="adj" fmla="val 3467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圆柱体 22">
            <a:extLst>
              <a:ext uri="{FF2B5EF4-FFF2-40B4-BE49-F238E27FC236}">
                <a16:creationId xmlns:a16="http://schemas.microsoft.com/office/drawing/2014/main" id="{DD5367D1-232E-4EBD-93BF-61AEED9F0881}"/>
              </a:ext>
            </a:extLst>
          </p:cNvPr>
          <p:cNvSpPr/>
          <p:nvPr/>
        </p:nvSpPr>
        <p:spPr>
          <a:xfrm>
            <a:off x="3781362" y="5928037"/>
            <a:ext cx="388063" cy="276550"/>
          </a:xfrm>
          <a:prstGeom prst="can">
            <a:avLst>
              <a:gd name="adj" fmla="val 3467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圆柱体 23">
            <a:extLst>
              <a:ext uri="{FF2B5EF4-FFF2-40B4-BE49-F238E27FC236}">
                <a16:creationId xmlns:a16="http://schemas.microsoft.com/office/drawing/2014/main" id="{6FD04AC0-212A-4815-AA97-4B52492E8B90}"/>
              </a:ext>
            </a:extLst>
          </p:cNvPr>
          <p:cNvSpPr/>
          <p:nvPr/>
        </p:nvSpPr>
        <p:spPr>
          <a:xfrm>
            <a:off x="3784709" y="6229073"/>
            <a:ext cx="388063" cy="276550"/>
          </a:xfrm>
          <a:prstGeom prst="can">
            <a:avLst>
              <a:gd name="adj" fmla="val 3467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圆柱体 24">
            <a:extLst>
              <a:ext uri="{FF2B5EF4-FFF2-40B4-BE49-F238E27FC236}">
                <a16:creationId xmlns:a16="http://schemas.microsoft.com/office/drawing/2014/main" id="{4BBA6738-4DCC-4B34-A3B2-7B94B90F348C}"/>
              </a:ext>
            </a:extLst>
          </p:cNvPr>
          <p:cNvSpPr/>
          <p:nvPr/>
        </p:nvSpPr>
        <p:spPr>
          <a:xfrm>
            <a:off x="3089428" y="6229073"/>
            <a:ext cx="388063" cy="276550"/>
          </a:xfrm>
          <a:prstGeom prst="can">
            <a:avLst>
              <a:gd name="adj" fmla="val 3467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CB650341-6F7E-4907-B87F-8B26458C1A62}"/>
              </a:ext>
            </a:extLst>
          </p:cNvPr>
          <p:cNvSpPr/>
          <p:nvPr/>
        </p:nvSpPr>
        <p:spPr>
          <a:xfrm>
            <a:off x="521874" y="2653988"/>
            <a:ext cx="1209537" cy="23883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43CC3FA6-6776-4BB9-8502-D717B5BF2726}"/>
              </a:ext>
            </a:extLst>
          </p:cNvPr>
          <p:cNvSpPr/>
          <p:nvPr/>
        </p:nvSpPr>
        <p:spPr>
          <a:xfrm>
            <a:off x="698062" y="3524590"/>
            <a:ext cx="798428" cy="2631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ln w="0"/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Nacos</a:t>
            </a:r>
            <a:endParaRPr lang="zh-CN" altLang="en-US" sz="1400" dirty="0">
              <a:ln w="0"/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1C1F88BB-DE80-4F14-8B9D-0B1079798B3E}"/>
              </a:ext>
            </a:extLst>
          </p:cNvPr>
          <p:cNvSpPr/>
          <p:nvPr/>
        </p:nvSpPr>
        <p:spPr>
          <a:xfrm>
            <a:off x="698062" y="4053161"/>
            <a:ext cx="798428" cy="2631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ln w="0"/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Nacos</a:t>
            </a:r>
            <a:endParaRPr lang="zh-CN" altLang="en-US" sz="1400" dirty="0">
              <a:ln w="0"/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038D9394-CFB5-437B-83B0-35898B9880E9}"/>
              </a:ext>
            </a:extLst>
          </p:cNvPr>
          <p:cNvSpPr/>
          <p:nvPr/>
        </p:nvSpPr>
        <p:spPr>
          <a:xfrm>
            <a:off x="698062" y="4597342"/>
            <a:ext cx="798428" cy="2631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ln w="0"/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Nacos</a:t>
            </a:r>
            <a:endParaRPr lang="zh-CN" altLang="en-US" sz="1400" dirty="0">
              <a:ln w="0"/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F0A1B73A-CBD8-4536-86B4-CC8CEBC62426}"/>
              </a:ext>
            </a:extLst>
          </p:cNvPr>
          <p:cNvSpPr txBox="1"/>
          <p:nvPr/>
        </p:nvSpPr>
        <p:spPr>
          <a:xfrm>
            <a:off x="521874" y="2748482"/>
            <a:ext cx="12600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注册中心集群</a:t>
            </a:r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7DB5EFAE-D7A2-4C22-BA32-B1D5A72D8D6D}"/>
              </a:ext>
            </a:extLst>
          </p:cNvPr>
          <p:cNvCxnSpPr>
            <a:cxnSpLocks/>
          </p:cNvCxnSpPr>
          <p:nvPr/>
        </p:nvCxnSpPr>
        <p:spPr>
          <a:xfrm flipH="1">
            <a:off x="1735128" y="3571444"/>
            <a:ext cx="79396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3F69208D-2B1D-4290-BF25-1AFA3B5F6E9D}"/>
              </a:ext>
            </a:extLst>
          </p:cNvPr>
          <p:cNvCxnSpPr/>
          <p:nvPr/>
        </p:nvCxnSpPr>
        <p:spPr>
          <a:xfrm>
            <a:off x="1735128" y="4218215"/>
            <a:ext cx="79396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07F2DAAC-EAB9-40BE-9475-F97E76666BD8}"/>
              </a:ext>
            </a:extLst>
          </p:cNvPr>
          <p:cNvSpPr txBox="1"/>
          <p:nvPr/>
        </p:nvSpPr>
        <p:spPr>
          <a:xfrm>
            <a:off x="8691262" y="3295724"/>
            <a:ext cx="7939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发送消息</a:t>
            </a: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BEE54EFA-AA93-4AB2-A8A1-CAEF90E73EEA}"/>
              </a:ext>
            </a:extLst>
          </p:cNvPr>
          <p:cNvSpPr txBox="1"/>
          <p:nvPr/>
        </p:nvSpPr>
        <p:spPr>
          <a:xfrm>
            <a:off x="1735128" y="3920925"/>
            <a:ext cx="8179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1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服务订阅</a:t>
            </a:r>
          </a:p>
        </p:txBody>
      </p:sp>
      <p:cxnSp>
        <p:nvCxnSpPr>
          <p:cNvPr id="49" name="连接符: 曲线 48">
            <a:extLst>
              <a:ext uri="{FF2B5EF4-FFF2-40B4-BE49-F238E27FC236}">
                <a16:creationId xmlns:a16="http://schemas.microsoft.com/office/drawing/2014/main" id="{E8E63B1A-83C5-4D5C-95D1-80A0E3487C79}"/>
              </a:ext>
            </a:extLst>
          </p:cNvPr>
          <p:cNvCxnSpPr>
            <a:cxnSpLocks/>
            <a:stCxn id="36" idx="0"/>
            <a:endCxn id="6" idx="1"/>
          </p:cNvCxnSpPr>
          <p:nvPr/>
        </p:nvCxnSpPr>
        <p:spPr>
          <a:xfrm rot="5400000" flipH="1" flipV="1">
            <a:off x="1501921" y="1626812"/>
            <a:ext cx="651898" cy="1402454"/>
          </a:xfrm>
          <a:prstGeom prst="curvedConnector2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87FEA0BA-6742-4DBB-A672-B6D2814F8D5A}"/>
              </a:ext>
            </a:extLst>
          </p:cNvPr>
          <p:cNvSpPr txBox="1"/>
          <p:nvPr/>
        </p:nvSpPr>
        <p:spPr>
          <a:xfrm>
            <a:off x="970155" y="1859360"/>
            <a:ext cx="10989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获取服务列表</a:t>
            </a: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D8510C73-9B23-4A1B-9195-B76F063DE670}"/>
              </a:ext>
            </a:extLst>
          </p:cNvPr>
          <p:cNvSpPr/>
          <p:nvPr/>
        </p:nvSpPr>
        <p:spPr>
          <a:xfrm>
            <a:off x="9484307" y="2976865"/>
            <a:ext cx="1305614" cy="1434553"/>
          </a:xfrm>
          <a:prstGeom prst="rect">
            <a:avLst/>
          </a:prstGeom>
          <a:solidFill>
            <a:srgbClr val="99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06487C03-56E0-4EB8-B55F-17FBE413F00C}"/>
              </a:ext>
            </a:extLst>
          </p:cNvPr>
          <p:cNvSpPr/>
          <p:nvPr/>
        </p:nvSpPr>
        <p:spPr>
          <a:xfrm>
            <a:off x="9582254" y="3546079"/>
            <a:ext cx="1100627" cy="2950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ln w="0"/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Rocketmq</a:t>
            </a:r>
            <a:endParaRPr lang="zh-CN" altLang="en-US" sz="1400" dirty="0">
              <a:ln w="0"/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1378CFFE-33F5-4245-B3E4-0EE4B4127ED1}"/>
              </a:ext>
            </a:extLst>
          </p:cNvPr>
          <p:cNvSpPr txBox="1"/>
          <p:nvPr/>
        </p:nvSpPr>
        <p:spPr>
          <a:xfrm>
            <a:off x="9603446" y="3080757"/>
            <a:ext cx="10080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消息服务</a:t>
            </a: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698B4B88-B586-4057-8425-D1DC3C5973E9}"/>
              </a:ext>
            </a:extLst>
          </p:cNvPr>
          <p:cNvSpPr/>
          <p:nvPr/>
        </p:nvSpPr>
        <p:spPr>
          <a:xfrm>
            <a:off x="9582253" y="3998979"/>
            <a:ext cx="1100627" cy="2950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ln w="0"/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Rocketmq</a:t>
            </a:r>
            <a:endParaRPr lang="zh-CN" altLang="en-US" sz="1400" dirty="0">
              <a:ln w="0"/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CBA7746A-19CF-49F2-B419-CEE8CE4E54FC}"/>
              </a:ext>
            </a:extLst>
          </p:cNvPr>
          <p:cNvCxnSpPr>
            <a:cxnSpLocks/>
          </p:cNvCxnSpPr>
          <p:nvPr/>
        </p:nvCxnSpPr>
        <p:spPr>
          <a:xfrm>
            <a:off x="8590900" y="3587879"/>
            <a:ext cx="89433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CB820C2F-92C1-4BCE-9219-FD7B721312B6}"/>
              </a:ext>
            </a:extLst>
          </p:cNvPr>
          <p:cNvCxnSpPr>
            <a:cxnSpLocks/>
          </p:cNvCxnSpPr>
          <p:nvPr/>
        </p:nvCxnSpPr>
        <p:spPr>
          <a:xfrm flipH="1">
            <a:off x="8590900" y="4264226"/>
            <a:ext cx="89433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文本框 61">
            <a:extLst>
              <a:ext uri="{FF2B5EF4-FFF2-40B4-BE49-F238E27FC236}">
                <a16:creationId xmlns:a16="http://schemas.microsoft.com/office/drawing/2014/main" id="{6933CD89-6A64-45F7-8611-DC4470E53D9C}"/>
              </a:ext>
            </a:extLst>
          </p:cNvPr>
          <p:cNvSpPr txBox="1"/>
          <p:nvPr/>
        </p:nvSpPr>
        <p:spPr>
          <a:xfrm>
            <a:off x="8711149" y="3972070"/>
            <a:ext cx="7939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接收消息</a:t>
            </a: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E6ABFC68-05D8-4319-876F-718F01A936E6}"/>
              </a:ext>
            </a:extLst>
          </p:cNvPr>
          <p:cNvSpPr txBox="1"/>
          <p:nvPr/>
        </p:nvSpPr>
        <p:spPr>
          <a:xfrm>
            <a:off x="5030305" y="5318202"/>
            <a:ext cx="9634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数据层</a:t>
            </a: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82EBCFE2-8C4C-48B9-9728-29C84E2EB61D}"/>
              </a:ext>
            </a:extLst>
          </p:cNvPr>
          <p:cNvSpPr txBox="1"/>
          <p:nvPr/>
        </p:nvSpPr>
        <p:spPr>
          <a:xfrm>
            <a:off x="2611612" y="352377"/>
            <a:ext cx="5776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前端</a:t>
            </a: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01A9A77D-01B4-4E1F-9036-A0C857FCA736}"/>
              </a:ext>
            </a:extLst>
          </p:cNvPr>
          <p:cNvSpPr/>
          <p:nvPr/>
        </p:nvSpPr>
        <p:spPr>
          <a:xfrm>
            <a:off x="6059574" y="342888"/>
            <a:ext cx="798428" cy="26316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n w="0"/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endParaRPr lang="zh-CN" altLang="en-US" sz="1400" dirty="0">
              <a:ln w="0"/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61CD4E57-2B34-4BB0-A1B4-1C39A67B6CA1}"/>
              </a:ext>
            </a:extLst>
          </p:cNvPr>
          <p:cNvSpPr/>
          <p:nvPr/>
        </p:nvSpPr>
        <p:spPr>
          <a:xfrm>
            <a:off x="7081023" y="342888"/>
            <a:ext cx="947853" cy="26316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n w="0"/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小程序</a:t>
            </a: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2E981103-0E45-40A4-A074-E9B65147748F}"/>
              </a:ext>
            </a:extLst>
          </p:cNvPr>
          <p:cNvSpPr txBox="1"/>
          <p:nvPr/>
        </p:nvSpPr>
        <p:spPr>
          <a:xfrm>
            <a:off x="1781963" y="3285307"/>
            <a:ext cx="7939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服务注册</a:t>
            </a:r>
          </a:p>
        </p:txBody>
      </p:sp>
      <p:sp>
        <p:nvSpPr>
          <p:cNvPr id="74" name="箭头: 下 73">
            <a:extLst>
              <a:ext uri="{FF2B5EF4-FFF2-40B4-BE49-F238E27FC236}">
                <a16:creationId xmlns:a16="http://schemas.microsoft.com/office/drawing/2014/main" id="{FEC6DCE7-19A4-453D-AA1E-64485AF288F3}"/>
              </a:ext>
            </a:extLst>
          </p:cNvPr>
          <p:cNvSpPr/>
          <p:nvPr/>
        </p:nvSpPr>
        <p:spPr>
          <a:xfrm>
            <a:off x="3559467" y="802888"/>
            <a:ext cx="403675" cy="2001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箭头: 下 77">
            <a:extLst>
              <a:ext uri="{FF2B5EF4-FFF2-40B4-BE49-F238E27FC236}">
                <a16:creationId xmlns:a16="http://schemas.microsoft.com/office/drawing/2014/main" id="{8B1B961A-055A-4AEF-AE34-F2E05B022996}"/>
              </a:ext>
            </a:extLst>
          </p:cNvPr>
          <p:cNvSpPr/>
          <p:nvPr/>
        </p:nvSpPr>
        <p:spPr>
          <a:xfrm>
            <a:off x="5295713" y="802889"/>
            <a:ext cx="403675" cy="20294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箭头: 下 78">
            <a:extLst>
              <a:ext uri="{FF2B5EF4-FFF2-40B4-BE49-F238E27FC236}">
                <a16:creationId xmlns:a16="http://schemas.microsoft.com/office/drawing/2014/main" id="{E9E23899-14C8-4AFB-B310-51571696C7AD}"/>
              </a:ext>
            </a:extLst>
          </p:cNvPr>
          <p:cNvSpPr/>
          <p:nvPr/>
        </p:nvSpPr>
        <p:spPr>
          <a:xfrm>
            <a:off x="7031959" y="802890"/>
            <a:ext cx="403675" cy="1997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箭头: 下 79">
            <a:extLst>
              <a:ext uri="{FF2B5EF4-FFF2-40B4-BE49-F238E27FC236}">
                <a16:creationId xmlns:a16="http://schemas.microsoft.com/office/drawing/2014/main" id="{9379FBC0-4803-45F8-9EB8-AEC5CBA5F552}"/>
              </a:ext>
            </a:extLst>
          </p:cNvPr>
          <p:cNvSpPr/>
          <p:nvPr/>
        </p:nvSpPr>
        <p:spPr>
          <a:xfrm>
            <a:off x="5295712" y="1397764"/>
            <a:ext cx="403675" cy="2364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箭头: 下 80">
            <a:extLst>
              <a:ext uri="{FF2B5EF4-FFF2-40B4-BE49-F238E27FC236}">
                <a16:creationId xmlns:a16="http://schemas.microsoft.com/office/drawing/2014/main" id="{E2459731-A5BD-49F5-A050-ED97626C6059}"/>
              </a:ext>
            </a:extLst>
          </p:cNvPr>
          <p:cNvSpPr/>
          <p:nvPr/>
        </p:nvSpPr>
        <p:spPr>
          <a:xfrm>
            <a:off x="5295711" y="2976865"/>
            <a:ext cx="403675" cy="2364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箭头: 下 81">
            <a:extLst>
              <a:ext uri="{FF2B5EF4-FFF2-40B4-BE49-F238E27FC236}">
                <a16:creationId xmlns:a16="http://schemas.microsoft.com/office/drawing/2014/main" id="{6031E7E7-96AB-42C7-B093-E33A8FD66069}"/>
              </a:ext>
            </a:extLst>
          </p:cNvPr>
          <p:cNvSpPr/>
          <p:nvPr/>
        </p:nvSpPr>
        <p:spPr>
          <a:xfrm>
            <a:off x="5295710" y="2362458"/>
            <a:ext cx="403675" cy="2364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C8684076-BA0F-4FC1-9C27-100DE5CE75AA}"/>
              </a:ext>
            </a:extLst>
          </p:cNvPr>
          <p:cNvSpPr txBox="1"/>
          <p:nvPr/>
        </p:nvSpPr>
        <p:spPr>
          <a:xfrm>
            <a:off x="2947250" y="5665060"/>
            <a:ext cx="14385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集群</a:t>
            </a:r>
          </a:p>
        </p:txBody>
      </p:sp>
      <p:sp>
        <p:nvSpPr>
          <p:cNvPr id="85" name="矩形: 圆角 84">
            <a:extLst>
              <a:ext uri="{FF2B5EF4-FFF2-40B4-BE49-F238E27FC236}">
                <a16:creationId xmlns:a16="http://schemas.microsoft.com/office/drawing/2014/main" id="{09F599BC-9999-409E-8D4D-F30EF8DAFD25}"/>
              </a:ext>
            </a:extLst>
          </p:cNvPr>
          <p:cNvSpPr/>
          <p:nvPr/>
        </p:nvSpPr>
        <p:spPr>
          <a:xfrm>
            <a:off x="4907277" y="5665060"/>
            <a:ext cx="1438507" cy="890983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圆柱体 85">
            <a:extLst>
              <a:ext uri="{FF2B5EF4-FFF2-40B4-BE49-F238E27FC236}">
                <a16:creationId xmlns:a16="http://schemas.microsoft.com/office/drawing/2014/main" id="{D37A841A-417D-46D8-8C4E-6B48FDBA8960}"/>
              </a:ext>
            </a:extLst>
          </p:cNvPr>
          <p:cNvSpPr/>
          <p:nvPr/>
        </p:nvSpPr>
        <p:spPr>
          <a:xfrm>
            <a:off x="5049454" y="5941608"/>
            <a:ext cx="388063" cy="276550"/>
          </a:xfrm>
          <a:prstGeom prst="can">
            <a:avLst>
              <a:gd name="adj" fmla="val 3467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圆柱体 86">
            <a:extLst>
              <a:ext uri="{FF2B5EF4-FFF2-40B4-BE49-F238E27FC236}">
                <a16:creationId xmlns:a16="http://schemas.microsoft.com/office/drawing/2014/main" id="{51C709B0-B5E3-4234-91C2-7AFF901639EE}"/>
              </a:ext>
            </a:extLst>
          </p:cNvPr>
          <p:cNvSpPr/>
          <p:nvPr/>
        </p:nvSpPr>
        <p:spPr>
          <a:xfrm>
            <a:off x="5741388" y="5939376"/>
            <a:ext cx="388063" cy="276550"/>
          </a:xfrm>
          <a:prstGeom prst="can">
            <a:avLst>
              <a:gd name="adj" fmla="val 3467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圆柱体 87">
            <a:extLst>
              <a:ext uri="{FF2B5EF4-FFF2-40B4-BE49-F238E27FC236}">
                <a16:creationId xmlns:a16="http://schemas.microsoft.com/office/drawing/2014/main" id="{E3D6931E-9D21-493B-8717-C6A0A6A46394}"/>
              </a:ext>
            </a:extLst>
          </p:cNvPr>
          <p:cNvSpPr/>
          <p:nvPr/>
        </p:nvSpPr>
        <p:spPr>
          <a:xfrm>
            <a:off x="5744735" y="6240412"/>
            <a:ext cx="388063" cy="276550"/>
          </a:xfrm>
          <a:prstGeom prst="can">
            <a:avLst>
              <a:gd name="adj" fmla="val 3467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圆柱体 88">
            <a:extLst>
              <a:ext uri="{FF2B5EF4-FFF2-40B4-BE49-F238E27FC236}">
                <a16:creationId xmlns:a16="http://schemas.microsoft.com/office/drawing/2014/main" id="{E58EC789-FF5C-4013-A5FF-C0867E72A58F}"/>
              </a:ext>
            </a:extLst>
          </p:cNvPr>
          <p:cNvSpPr/>
          <p:nvPr/>
        </p:nvSpPr>
        <p:spPr>
          <a:xfrm>
            <a:off x="5049454" y="6240412"/>
            <a:ext cx="388063" cy="276550"/>
          </a:xfrm>
          <a:prstGeom prst="can">
            <a:avLst>
              <a:gd name="adj" fmla="val 3467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21719B9D-2BE5-4CB7-9CFE-A9CF0FC0C7BA}"/>
              </a:ext>
            </a:extLst>
          </p:cNvPr>
          <p:cNvSpPr txBox="1"/>
          <p:nvPr/>
        </p:nvSpPr>
        <p:spPr>
          <a:xfrm>
            <a:off x="4907276" y="5676399"/>
            <a:ext cx="14385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Redis </a:t>
            </a: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集群</a:t>
            </a:r>
          </a:p>
        </p:txBody>
      </p:sp>
      <p:sp>
        <p:nvSpPr>
          <p:cNvPr id="91" name="矩形: 圆角 90">
            <a:extLst>
              <a:ext uri="{FF2B5EF4-FFF2-40B4-BE49-F238E27FC236}">
                <a16:creationId xmlns:a16="http://schemas.microsoft.com/office/drawing/2014/main" id="{C56137A8-1F99-4477-8EF8-74ACBFBF21D0}"/>
              </a:ext>
            </a:extLst>
          </p:cNvPr>
          <p:cNvSpPr/>
          <p:nvPr/>
        </p:nvSpPr>
        <p:spPr>
          <a:xfrm>
            <a:off x="6785889" y="5653721"/>
            <a:ext cx="1438507" cy="89098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圆柱体 91">
            <a:extLst>
              <a:ext uri="{FF2B5EF4-FFF2-40B4-BE49-F238E27FC236}">
                <a16:creationId xmlns:a16="http://schemas.microsoft.com/office/drawing/2014/main" id="{1F4EEA3B-B8A7-4753-8560-8DAF78789A7F}"/>
              </a:ext>
            </a:extLst>
          </p:cNvPr>
          <p:cNvSpPr/>
          <p:nvPr/>
        </p:nvSpPr>
        <p:spPr>
          <a:xfrm>
            <a:off x="6928066" y="5930269"/>
            <a:ext cx="388063" cy="276550"/>
          </a:xfrm>
          <a:prstGeom prst="can">
            <a:avLst>
              <a:gd name="adj" fmla="val 3467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圆柱体 92">
            <a:extLst>
              <a:ext uri="{FF2B5EF4-FFF2-40B4-BE49-F238E27FC236}">
                <a16:creationId xmlns:a16="http://schemas.microsoft.com/office/drawing/2014/main" id="{CDC151C6-B963-4C74-8A4E-D9844EAAE610}"/>
              </a:ext>
            </a:extLst>
          </p:cNvPr>
          <p:cNvSpPr/>
          <p:nvPr/>
        </p:nvSpPr>
        <p:spPr>
          <a:xfrm>
            <a:off x="7620000" y="5928037"/>
            <a:ext cx="388063" cy="276550"/>
          </a:xfrm>
          <a:prstGeom prst="can">
            <a:avLst>
              <a:gd name="adj" fmla="val 3467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圆柱体 93">
            <a:extLst>
              <a:ext uri="{FF2B5EF4-FFF2-40B4-BE49-F238E27FC236}">
                <a16:creationId xmlns:a16="http://schemas.microsoft.com/office/drawing/2014/main" id="{808F829C-E71F-45D3-93A5-BCFC17BD3FBF}"/>
              </a:ext>
            </a:extLst>
          </p:cNvPr>
          <p:cNvSpPr/>
          <p:nvPr/>
        </p:nvSpPr>
        <p:spPr>
          <a:xfrm>
            <a:off x="7623347" y="6229073"/>
            <a:ext cx="388063" cy="276550"/>
          </a:xfrm>
          <a:prstGeom prst="can">
            <a:avLst>
              <a:gd name="adj" fmla="val 3467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圆柱体 94">
            <a:extLst>
              <a:ext uri="{FF2B5EF4-FFF2-40B4-BE49-F238E27FC236}">
                <a16:creationId xmlns:a16="http://schemas.microsoft.com/office/drawing/2014/main" id="{AD94903B-7DA1-4D4B-AE10-DF556D110102}"/>
              </a:ext>
            </a:extLst>
          </p:cNvPr>
          <p:cNvSpPr/>
          <p:nvPr/>
        </p:nvSpPr>
        <p:spPr>
          <a:xfrm>
            <a:off x="6928066" y="6229073"/>
            <a:ext cx="388063" cy="276550"/>
          </a:xfrm>
          <a:prstGeom prst="can">
            <a:avLst>
              <a:gd name="adj" fmla="val 3467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9A1A79C7-A621-448E-BBDA-37C48D7D765D}"/>
              </a:ext>
            </a:extLst>
          </p:cNvPr>
          <p:cNvSpPr txBox="1"/>
          <p:nvPr/>
        </p:nvSpPr>
        <p:spPr>
          <a:xfrm>
            <a:off x="6785888" y="5665060"/>
            <a:ext cx="14385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ElasticSearch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集群</a:t>
            </a:r>
          </a:p>
        </p:txBody>
      </p:sp>
      <p:sp>
        <p:nvSpPr>
          <p:cNvPr id="99" name="箭头: 下 98">
            <a:extLst>
              <a:ext uri="{FF2B5EF4-FFF2-40B4-BE49-F238E27FC236}">
                <a16:creationId xmlns:a16="http://schemas.microsoft.com/office/drawing/2014/main" id="{4E131E63-6382-4498-A7A2-C1CFDA28D1F3}"/>
              </a:ext>
            </a:extLst>
          </p:cNvPr>
          <p:cNvSpPr/>
          <p:nvPr/>
        </p:nvSpPr>
        <p:spPr>
          <a:xfrm>
            <a:off x="5295710" y="5064560"/>
            <a:ext cx="403675" cy="2364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6957575A-3EF8-4211-9E5F-4A7CC132AE08}"/>
              </a:ext>
            </a:extLst>
          </p:cNvPr>
          <p:cNvSpPr txBox="1"/>
          <p:nvPr/>
        </p:nvSpPr>
        <p:spPr>
          <a:xfrm>
            <a:off x="4839620" y="1667585"/>
            <a:ext cx="1344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网关集群</a:t>
            </a:r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4F3CCB78-9440-492F-B68A-E33293C4386E}"/>
              </a:ext>
            </a:extLst>
          </p:cNvPr>
          <p:cNvSpPr txBox="1"/>
          <p:nvPr/>
        </p:nvSpPr>
        <p:spPr>
          <a:xfrm>
            <a:off x="5030305" y="3234645"/>
            <a:ext cx="9634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微服务群</a:t>
            </a:r>
          </a:p>
        </p:txBody>
      </p:sp>
      <p:sp>
        <p:nvSpPr>
          <p:cNvPr id="116" name="矩形 115">
            <a:extLst>
              <a:ext uri="{FF2B5EF4-FFF2-40B4-BE49-F238E27FC236}">
                <a16:creationId xmlns:a16="http://schemas.microsoft.com/office/drawing/2014/main" id="{0EDFF63A-2A94-46B2-AB28-68A79922EF7E}"/>
              </a:ext>
            </a:extLst>
          </p:cNvPr>
          <p:cNvSpPr/>
          <p:nvPr/>
        </p:nvSpPr>
        <p:spPr>
          <a:xfrm>
            <a:off x="2709565" y="3817757"/>
            <a:ext cx="573134" cy="31696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控制层</a:t>
            </a:r>
          </a:p>
        </p:txBody>
      </p:sp>
      <p:sp>
        <p:nvSpPr>
          <p:cNvPr id="118" name="矩形 117">
            <a:extLst>
              <a:ext uri="{FF2B5EF4-FFF2-40B4-BE49-F238E27FC236}">
                <a16:creationId xmlns:a16="http://schemas.microsoft.com/office/drawing/2014/main" id="{64F05F4A-4BE5-4127-A852-40CEF9B56D27}"/>
              </a:ext>
            </a:extLst>
          </p:cNvPr>
          <p:cNvSpPr/>
          <p:nvPr/>
        </p:nvSpPr>
        <p:spPr>
          <a:xfrm>
            <a:off x="3282699" y="3817757"/>
            <a:ext cx="1159943" cy="31696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 </a:t>
            </a:r>
            <a:r>
              <a:rPr lang="en-US" altLang="zh-CN" sz="11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mvc</a:t>
            </a:r>
            <a:endParaRPr lang="zh-CN" altLang="en-US" sz="11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9" name="矩形 118">
            <a:extLst>
              <a:ext uri="{FF2B5EF4-FFF2-40B4-BE49-F238E27FC236}">
                <a16:creationId xmlns:a16="http://schemas.microsoft.com/office/drawing/2014/main" id="{6ED2079A-183C-404C-BA02-05BFEE00E89B}"/>
              </a:ext>
            </a:extLst>
          </p:cNvPr>
          <p:cNvSpPr/>
          <p:nvPr/>
        </p:nvSpPr>
        <p:spPr>
          <a:xfrm>
            <a:off x="2710700" y="4218215"/>
            <a:ext cx="573134" cy="31696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服务层</a:t>
            </a:r>
          </a:p>
        </p:txBody>
      </p:sp>
      <p:sp>
        <p:nvSpPr>
          <p:cNvPr id="120" name="矩形 119">
            <a:extLst>
              <a:ext uri="{FF2B5EF4-FFF2-40B4-BE49-F238E27FC236}">
                <a16:creationId xmlns:a16="http://schemas.microsoft.com/office/drawing/2014/main" id="{D4EF3D96-6DE1-4542-B848-FAA89F902AEC}"/>
              </a:ext>
            </a:extLst>
          </p:cNvPr>
          <p:cNvSpPr/>
          <p:nvPr/>
        </p:nvSpPr>
        <p:spPr>
          <a:xfrm>
            <a:off x="3283834" y="4218215"/>
            <a:ext cx="1159943" cy="31696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事务、缓存</a:t>
            </a:r>
          </a:p>
        </p:txBody>
      </p:sp>
      <p:sp>
        <p:nvSpPr>
          <p:cNvPr id="121" name="矩形 120">
            <a:extLst>
              <a:ext uri="{FF2B5EF4-FFF2-40B4-BE49-F238E27FC236}">
                <a16:creationId xmlns:a16="http://schemas.microsoft.com/office/drawing/2014/main" id="{B91ED4D6-C7CD-4C46-A7FB-450E4DCDB7F1}"/>
              </a:ext>
            </a:extLst>
          </p:cNvPr>
          <p:cNvSpPr/>
          <p:nvPr/>
        </p:nvSpPr>
        <p:spPr>
          <a:xfrm>
            <a:off x="2709565" y="4608659"/>
            <a:ext cx="573134" cy="31696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Dao</a:t>
            </a:r>
            <a:r>
              <a: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层</a:t>
            </a:r>
          </a:p>
        </p:txBody>
      </p:sp>
      <p:sp>
        <p:nvSpPr>
          <p:cNvPr id="122" name="矩形 121">
            <a:extLst>
              <a:ext uri="{FF2B5EF4-FFF2-40B4-BE49-F238E27FC236}">
                <a16:creationId xmlns:a16="http://schemas.microsoft.com/office/drawing/2014/main" id="{401C2989-8763-4B34-B943-F7FCCDC3FB75}"/>
              </a:ext>
            </a:extLst>
          </p:cNvPr>
          <p:cNvSpPr/>
          <p:nvPr/>
        </p:nvSpPr>
        <p:spPr>
          <a:xfrm>
            <a:off x="3282699" y="4608659"/>
            <a:ext cx="1159943" cy="31696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endParaRPr lang="zh-CN" altLang="en-US" sz="11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3" name="文本框 122">
            <a:extLst>
              <a:ext uri="{FF2B5EF4-FFF2-40B4-BE49-F238E27FC236}">
                <a16:creationId xmlns:a16="http://schemas.microsoft.com/office/drawing/2014/main" id="{66F3C9E4-3DA4-40E2-9837-024A8A22804A}"/>
              </a:ext>
            </a:extLst>
          </p:cNvPr>
          <p:cNvSpPr txBox="1"/>
          <p:nvPr/>
        </p:nvSpPr>
        <p:spPr>
          <a:xfrm>
            <a:off x="2709565" y="3533050"/>
            <a:ext cx="17330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基础服务</a:t>
            </a:r>
          </a:p>
        </p:txBody>
      </p:sp>
      <p:sp>
        <p:nvSpPr>
          <p:cNvPr id="124" name="矩形 123">
            <a:extLst>
              <a:ext uri="{FF2B5EF4-FFF2-40B4-BE49-F238E27FC236}">
                <a16:creationId xmlns:a16="http://schemas.microsoft.com/office/drawing/2014/main" id="{2049E6A7-9B78-4574-A5BC-7663A0078172}"/>
              </a:ext>
            </a:extLst>
          </p:cNvPr>
          <p:cNvSpPr/>
          <p:nvPr/>
        </p:nvSpPr>
        <p:spPr>
          <a:xfrm>
            <a:off x="4709797" y="3520207"/>
            <a:ext cx="1743810" cy="1446650"/>
          </a:xfrm>
          <a:prstGeom prst="rect">
            <a:avLst/>
          </a:prstGeom>
          <a:solidFill>
            <a:srgbClr val="FFCC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5" name="矩形 124">
            <a:extLst>
              <a:ext uri="{FF2B5EF4-FFF2-40B4-BE49-F238E27FC236}">
                <a16:creationId xmlns:a16="http://schemas.microsoft.com/office/drawing/2014/main" id="{0AE7E38B-DCEB-4CDF-9DB6-D2D6B24C37D9}"/>
              </a:ext>
            </a:extLst>
          </p:cNvPr>
          <p:cNvSpPr/>
          <p:nvPr/>
        </p:nvSpPr>
        <p:spPr>
          <a:xfrm>
            <a:off x="4720530" y="3814791"/>
            <a:ext cx="573134" cy="31696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控制层</a:t>
            </a:r>
          </a:p>
        </p:txBody>
      </p:sp>
      <p:sp>
        <p:nvSpPr>
          <p:cNvPr id="126" name="矩形 125">
            <a:extLst>
              <a:ext uri="{FF2B5EF4-FFF2-40B4-BE49-F238E27FC236}">
                <a16:creationId xmlns:a16="http://schemas.microsoft.com/office/drawing/2014/main" id="{95A372ED-5E0D-4D29-B70E-595D030EEAD3}"/>
              </a:ext>
            </a:extLst>
          </p:cNvPr>
          <p:cNvSpPr/>
          <p:nvPr/>
        </p:nvSpPr>
        <p:spPr>
          <a:xfrm>
            <a:off x="5293664" y="3814791"/>
            <a:ext cx="1159943" cy="31696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 </a:t>
            </a:r>
            <a:r>
              <a:rPr lang="en-US" altLang="zh-CN" sz="11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mvc</a:t>
            </a:r>
            <a:endParaRPr lang="zh-CN" altLang="en-US" sz="11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7" name="矩形 126">
            <a:extLst>
              <a:ext uri="{FF2B5EF4-FFF2-40B4-BE49-F238E27FC236}">
                <a16:creationId xmlns:a16="http://schemas.microsoft.com/office/drawing/2014/main" id="{1D932604-F27B-434C-B93E-FE04EF17F82D}"/>
              </a:ext>
            </a:extLst>
          </p:cNvPr>
          <p:cNvSpPr/>
          <p:nvPr/>
        </p:nvSpPr>
        <p:spPr>
          <a:xfrm>
            <a:off x="4721665" y="4215249"/>
            <a:ext cx="573134" cy="31696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服务层</a:t>
            </a:r>
          </a:p>
        </p:txBody>
      </p:sp>
      <p:sp>
        <p:nvSpPr>
          <p:cNvPr id="128" name="矩形 127">
            <a:extLst>
              <a:ext uri="{FF2B5EF4-FFF2-40B4-BE49-F238E27FC236}">
                <a16:creationId xmlns:a16="http://schemas.microsoft.com/office/drawing/2014/main" id="{0B29E2CD-237F-49D3-A8D0-F8F62BCF51AC}"/>
              </a:ext>
            </a:extLst>
          </p:cNvPr>
          <p:cNvSpPr/>
          <p:nvPr/>
        </p:nvSpPr>
        <p:spPr>
          <a:xfrm>
            <a:off x="5294799" y="4215249"/>
            <a:ext cx="1159943" cy="31696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事务、缓存</a:t>
            </a:r>
          </a:p>
        </p:txBody>
      </p:sp>
      <p:sp>
        <p:nvSpPr>
          <p:cNvPr id="129" name="矩形 128">
            <a:extLst>
              <a:ext uri="{FF2B5EF4-FFF2-40B4-BE49-F238E27FC236}">
                <a16:creationId xmlns:a16="http://schemas.microsoft.com/office/drawing/2014/main" id="{68242970-DA70-4EE7-8F02-E91869CD760D}"/>
              </a:ext>
            </a:extLst>
          </p:cNvPr>
          <p:cNvSpPr/>
          <p:nvPr/>
        </p:nvSpPr>
        <p:spPr>
          <a:xfrm>
            <a:off x="4720530" y="4605693"/>
            <a:ext cx="573134" cy="31696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Dao</a:t>
            </a:r>
            <a:r>
              <a: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层</a:t>
            </a:r>
          </a:p>
        </p:txBody>
      </p:sp>
      <p:sp>
        <p:nvSpPr>
          <p:cNvPr id="130" name="矩形 129">
            <a:extLst>
              <a:ext uri="{FF2B5EF4-FFF2-40B4-BE49-F238E27FC236}">
                <a16:creationId xmlns:a16="http://schemas.microsoft.com/office/drawing/2014/main" id="{069EF99B-B8F3-4354-B7B0-7B274AE73A2F}"/>
              </a:ext>
            </a:extLst>
          </p:cNvPr>
          <p:cNvSpPr/>
          <p:nvPr/>
        </p:nvSpPr>
        <p:spPr>
          <a:xfrm>
            <a:off x="5293664" y="4605693"/>
            <a:ext cx="1159943" cy="31696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endParaRPr lang="zh-CN" altLang="en-US" sz="11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1" name="文本框 130">
            <a:extLst>
              <a:ext uri="{FF2B5EF4-FFF2-40B4-BE49-F238E27FC236}">
                <a16:creationId xmlns:a16="http://schemas.microsoft.com/office/drawing/2014/main" id="{EAC8CB70-F0DB-421B-8F94-7BA678CBAED3}"/>
              </a:ext>
            </a:extLst>
          </p:cNvPr>
          <p:cNvSpPr txBox="1"/>
          <p:nvPr/>
        </p:nvSpPr>
        <p:spPr>
          <a:xfrm>
            <a:off x="4720530" y="3530084"/>
            <a:ext cx="17330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业务服务</a:t>
            </a:r>
          </a:p>
        </p:txBody>
      </p:sp>
      <p:sp>
        <p:nvSpPr>
          <p:cNvPr id="132" name="矩形 131">
            <a:extLst>
              <a:ext uri="{FF2B5EF4-FFF2-40B4-BE49-F238E27FC236}">
                <a16:creationId xmlns:a16="http://schemas.microsoft.com/office/drawing/2014/main" id="{90658B31-2254-49F4-98B4-74BF1F5EFBC0}"/>
              </a:ext>
            </a:extLst>
          </p:cNvPr>
          <p:cNvSpPr/>
          <p:nvPr/>
        </p:nvSpPr>
        <p:spPr>
          <a:xfrm>
            <a:off x="6717145" y="3515706"/>
            <a:ext cx="1743810" cy="1446650"/>
          </a:xfrm>
          <a:prstGeom prst="rect">
            <a:avLst/>
          </a:prstGeom>
          <a:solidFill>
            <a:srgbClr val="FFCC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3" name="矩形 132">
            <a:extLst>
              <a:ext uri="{FF2B5EF4-FFF2-40B4-BE49-F238E27FC236}">
                <a16:creationId xmlns:a16="http://schemas.microsoft.com/office/drawing/2014/main" id="{C7379615-D05F-406E-B108-CFB8C79068E4}"/>
              </a:ext>
            </a:extLst>
          </p:cNvPr>
          <p:cNvSpPr/>
          <p:nvPr/>
        </p:nvSpPr>
        <p:spPr>
          <a:xfrm>
            <a:off x="6727878" y="3810290"/>
            <a:ext cx="573134" cy="31696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控制层</a:t>
            </a:r>
          </a:p>
        </p:txBody>
      </p:sp>
      <p:sp>
        <p:nvSpPr>
          <p:cNvPr id="134" name="矩形 133">
            <a:extLst>
              <a:ext uri="{FF2B5EF4-FFF2-40B4-BE49-F238E27FC236}">
                <a16:creationId xmlns:a16="http://schemas.microsoft.com/office/drawing/2014/main" id="{3AA17DD7-2406-418B-8117-D78C17FFCC9E}"/>
              </a:ext>
            </a:extLst>
          </p:cNvPr>
          <p:cNvSpPr/>
          <p:nvPr/>
        </p:nvSpPr>
        <p:spPr>
          <a:xfrm>
            <a:off x="7301012" y="3810290"/>
            <a:ext cx="1159943" cy="31696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 </a:t>
            </a:r>
            <a:r>
              <a:rPr lang="en-US" altLang="zh-CN" sz="11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mvc</a:t>
            </a:r>
            <a:endParaRPr lang="zh-CN" altLang="en-US" sz="11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5" name="矩形 134">
            <a:extLst>
              <a:ext uri="{FF2B5EF4-FFF2-40B4-BE49-F238E27FC236}">
                <a16:creationId xmlns:a16="http://schemas.microsoft.com/office/drawing/2014/main" id="{FEA7031C-6D15-48D1-A8E1-970DFF86E87A}"/>
              </a:ext>
            </a:extLst>
          </p:cNvPr>
          <p:cNvSpPr/>
          <p:nvPr/>
        </p:nvSpPr>
        <p:spPr>
          <a:xfrm>
            <a:off x="6729013" y="4210748"/>
            <a:ext cx="573134" cy="31696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服务层</a:t>
            </a:r>
          </a:p>
        </p:txBody>
      </p:sp>
      <p:sp>
        <p:nvSpPr>
          <p:cNvPr id="136" name="矩形 135">
            <a:extLst>
              <a:ext uri="{FF2B5EF4-FFF2-40B4-BE49-F238E27FC236}">
                <a16:creationId xmlns:a16="http://schemas.microsoft.com/office/drawing/2014/main" id="{5CCDA1A2-FE87-419D-AE0A-239B0808F012}"/>
              </a:ext>
            </a:extLst>
          </p:cNvPr>
          <p:cNvSpPr/>
          <p:nvPr/>
        </p:nvSpPr>
        <p:spPr>
          <a:xfrm>
            <a:off x="7302147" y="4210748"/>
            <a:ext cx="1159943" cy="31696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事务、缓存</a:t>
            </a:r>
          </a:p>
        </p:txBody>
      </p:sp>
      <p:sp>
        <p:nvSpPr>
          <p:cNvPr id="137" name="矩形 136">
            <a:extLst>
              <a:ext uri="{FF2B5EF4-FFF2-40B4-BE49-F238E27FC236}">
                <a16:creationId xmlns:a16="http://schemas.microsoft.com/office/drawing/2014/main" id="{CD8AE412-FFA9-4A76-94C0-B960708020A6}"/>
              </a:ext>
            </a:extLst>
          </p:cNvPr>
          <p:cNvSpPr/>
          <p:nvPr/>
        </p:nvSpPr>
        <p:spPr>
          <a:xfrm>
            <a:off x="6727878" y="4601192"/>
            <a:ext cx="573134" cy="31696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Dao</a:t>
            </a:r>
            <a:r>
              <a: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层</a:t>
            </a:r>
          </a:p>
        </p:txBody>
      </p:sp>
      <p:sp>
        <p:nvSpPr>
          <p:cNvPr id="138" name="矩形 137">
            <a:extLst>
              <a:ext uri="{FF2B5EF4-FFF2-40B4-BE49-F238E27FC236}">
                <a16:creationId xmlns:a16="http://schemas.microsoft.com/office/drawing/2014/main" id="{ACD1C524-35BB-426B-BA35-5EB68F1EF127}"/>
              </a:ext>
            </a:extLst>
          </p:cNvPr>
          <p:cNvSpPr/>
          <p:nvPr/>
        </p:nvSpPr>
        <p:spPr>
          <a:xfrm>
            <a:off x="7301012" y="4601192"/>
            <a:ext cx="1159943" cy="31696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endParaRPr lang="zh-CN" altLang="en-US" sz="11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9" name="文本框 138">
            <a:extLst>
              <a:ext uri="{FF2B5EF4-FFF2-40B4-BE49-F238E27FC236}">
                <a16:creationId xmlns:a16="http://schemas.microsoft.com/office/drawing/2014/main" id="{1EFE7F07-5986-46B0-903F-7105DDFFE41D}"/>
              </a:ext>
            </a:extLst>
          </p:cNvPr>
          <p:cNvSpPr txBox="1"/>
          <p:nvPr/>
        </p:nvSpPr>
        <p:spPr>
          <a:xfrm>
            <a:off x="6727878" y="3525583"/>
            <a:ext cx="17330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其它、第三方服务</a:t>
            </a:r>
          </a:p>
        </p:txBody>
      </p:sp>
      <p:sp>
        <p:nvSpPr>
          <p:cNvPr id="141" name="文本框 140">
            <a:extLst>
              <a:ext uri="{FF2B5EF4-FFF2-40B4-BE49-F238E27FC236}">
                <a16:creationId xmlns:a16="http://schemas.microsoft.com/office/drawing/2014/main" id="{2652AF13-77EC-41DD-BD32-106DE760F253}"/>
              </a:ext>
            </a:extLst>
          </p:cNvPr>
          <p:cNvSpPr txBox="1"/>
          <p:nvPr/>
        </p:nvSpPr>
        <p:spPr>
          <a:xfrm>
            <a:off x="518156" y="3042877"/>
            <a:ext cx="12600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配置中心集群</a:t>
            </a:r>
          </a:p>
        </p:txBody>
      </p:sp>
      <p:cxnSp>
        <p:nvCxnSpPr>
          <p:cNvPr id="144" name="直接箭头连接符 143">
            <a:extLst>
              <a:ext uri="{FF2B5EF4-FFF2-40B4-BE49-F238E27FC236}">
                <a16:creationId xmlns:a16="http://schemas.microsoft.com/office/drawing/2014/main" id="{307CC45E-E155-460E-A683-48C4D3B9A3A1}"/>
              </a:ext>
            </a:extLst>
          </p:cNvPr>
          <p:cNvCxnSpPr/>
          <p:nvPr/>
        </p:nvCxnSpPr>
        <p:spPr>
          <a:xfrm>
            <a:off x="1731411" y="4860511"/>
            <a:ext cx="82426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5" name="文本框 144">
            <a:extLst>
              <a:ext uri="{FF2B5EF4-FFF2-40B4-BE49-F238E27FC236}">
                <a16:creationId xmlns:a16="http://schemas.microsoft.com/office/drawing/2014/main" id="{301D851F-8A35-442E-9405-93EE1CD7C60B}"/>
              </a:ext>
            </a:extLst>
          </p:cNvPr>
          <p:cNvSpPr txBox="1"/>
          <p:nvPr/>
        </p:nvSpPr>
        <p:spPr>
          <a:xfrm>
            <a:off x="1724395" y="4564112"/>
            <a:ext cx="8179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获取配置</a:t>
            </a:r>
          </a:p>
        </p:txBody>
      </p:sp>
    </p:spTree>
    <p:extLst>
      <p:ext uri="{BB962C8B-B14F-4D97-AF65-F5344CB8AC3E}">
        <p14:creationId xmlns:p14="http://schemas.microsoft.com/office/powerpoint/2010/main" val="14958366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101</Words>
  <Application>Microsoft Office PowerPoint</Application>
  <PresentationFormat>宽屏</PresentationFormat>
  <Paragraphs>51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微软雅黑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 HH</dc:creator>
  <cp:lastModifiedBy>P HH</cp:lastModifiedBy>
  <cp:revision>1</cp:revision>
  <dcterms:created xsi:type="dcterms:W3CDTF">2020-07-04T02:26:00Z</dcterms:created>
  <dcterms:modified xsi:type="dcterms:W3CDTF">2020-07-04T05:43:51Z</dcterms:modified>
</cp:coreProperties>
</file>