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0070C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64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xperiencedevops.org/" TargetMode="External"/><Relationship Id="rId2" Type="http://schemas.openxmlformats.org/officeDocument/2006/relationships/hyperlink" Target="http://softwareoperabilit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periencedevops.org/" TargetMode="External"/><Relationship Id="rId2" Type="http://schemas.openxmlformats.org/officeDocument/2006/relationships/hyperlink" Target="http://softwareoperabilit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GB" dirty="0" smtClean="0"/>
              <a:t>DevOps </a:t>
            </a:r>
            <a:r>
              <a:rPr lang="en-GB" dirty="0" smtClean="0"/>
              <a:t>Patterns: </a:t>
            </a:r>
            <a:br>
              <a:rPr lang="en-GB" dirty="0" smtClean="0"/>
            </a:br>
            <a:r>
              <a:rPr lang="en-GB" dirty="0" smtClean="0"/>
              <a:t>Team </a:t>
            </a:r>
            <a:r>
              <a:rPr lang="en-GB" dirty="0" smtClean="0"/>
              <a:t>Topologies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70175"/>
            <a:ext cx="64008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Matthew </a:t>
            </a:r>
            <a:r>
              <a:rPr lang="en-GB" dirty="0" smtClean="0"/>
              <a:t>Skelton</a:t>
            </a:r>
          </a:p>
          <a:p>
            <a:r>
              <a:rPr lang="en-GB" sz="2400" dirty="0" smtClean="0"/>
              <a:t>@</a:t>
            </a:r>
            <a:r>
              <a:rPr lang="en-GB" sz="2400" dirty="0" err="1" smtClean="0"/>
              <a:t>matthewpskelton</a:t>
            </a:r>
            <a:endParaRPr lang="en-GB" sz="2400" dirty="0" smtClean="0"/>
          </a:p>
          <a:p>
            <a:r>
              <a:rPr lang="en-GB" sz="2400" dirty="0" smtClean="0">
                <a:hlinkClick r:id="rId2"/>
              </a:rPr>
              <a:t>softwareoperability.com</a:t>
            </a:r>
            <a:r>
              <a:rPr lang="en-GB" sz="2400" dirty="0" smtClean="0"/>
              <a:t> + </a:t>
            </a:r>
            <a:r>
              <a:rPr lang="en-GB" sz="2400" dirty="0" smtClean="0">
                <a:hlinkClick r:id="rId3"/>
              </a:rPr>
              <a:t>experiencedevops.org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7" name="Picture 6" descr="experiencedevops_colour_trimmed_green1_fix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495800"/>
            <a:ext cx="1620334" cy="16203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GB" dirty="0" smtClean="0"/>
              <a:t>Matthew </a:t>
            </a:r>
            <a:r>
              <a:rPr lang="en-GB" dirty="0" smtClean="0"/>
              <a:t>Skelton</a:t>
            </a:r>
          </a:p>
          <a:p>
            <a:r>
              <a:rPr lang="en-GB" sz="2400" dirty="0" smtClean="0"/>
              <a:t>@</a:t>
            </a:r>
            <a:r>
              <a:rPr lang="en-GB" sz="2400" dirty="0" err="1" smtClean="0"/>
              <a:t>matthewpskelton</a:t>
            </a:r>
            <a:endParaRPr lang="en-GB" sz="2400" dirty="0" smtClean="0"/>
          </a:p>
          <a:p>
            <a:r>
              <a:rPr lang="en-GB" sz="2400" dirty="0" smtClean="0">
                <a:hlinkClick r:id="rId2"/>
              </a:rPr>
              <a:t>softwareoperability.com</a:t>
            </a:r>
            <a:r>
              <a:rPr lang="en-GB" sz="2400" dirty="0" smtClean="0"/>
              <a:t> + </a:t>
            </a:r>
            <a:r>
              <a:rPr lang="en-GB" sz="2400" dirty="0" smtClean="0">
                <a:hlinkClick r:id="rId3"/>
              </a:rPr>
              <a:t>experiencedevops.org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4" name="Picture 3" descr="matthewskelton_1358894530_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114800"/>
            <a:ext cx="14382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Anti-Type </a:t>
            </a:r>
            <a:r>
              <a:rPr lang="en-GB" dirty="0" smtClean="0"/>
              <a:t>A </a:t>
            </a:r>
            <a:r>
              <a:rPr lang="en-GB" dirty="0" smtClean="0"/>
              <a:t>– Separate Silos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914400" y="2286000"/>
            <a:ext cx="3048000" cy="3048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181600" y="2286000"/>
            <a:ext cx="3048000" cy="3048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0574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Anti-Type </a:t>
            </a:r>
            <a:r>
              <a:rPr lang="en-GB" dirty="0" smtClean="0"/>
              <a:t>B </a:t>
            </a:r>
            <a:r>
              <a:rPr lang="en-GB" dirty="0" smtClean="0"/>
              <a:t>– Separate DevOps Silo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2438400" cy="24384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105400" y="2286000"/>
            <a:ext cx="2438400" cy="24384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0574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  <p:sp>
        <p:nvSpPr>
          <p:cNvPr id="8" name="Oval 7"/>
          <p:cNvSpPr/>
          <p:nvPr/>
        </p:nvSpPr>
        <p:spPr>
          <a:xfrm>
            <a:off x="3657600" y="2819400"/>
            <a:ext cx="1447800" cy="1447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57600" y="5638800"/>
            <a:ext cx="147271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DevOps</a:t>
            </a: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Anti-Type </a:t>
            </a:r>
            <a:r>
              <a:rPr lang="en-GB" dirty="0" smtClean="0"/>
              <a:t>C </a:t>
            </a:r>
            <a:r>
              <a:rPr lang="en-GB" dirty="0" smtClean="0"/>
              <a:t>– </a:t>
            </a:r>
            <a:r>
              <a:rPr lang="en-GB" dirty="0" smtClean="0"/>
              <a:t>“We Don’t Need Ops”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2438400" cy="24384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248400" y="2286000"/>
            <a:ext cx="2438400" cy="2438400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526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  <p:sp>
        <p:nvSpPr>
          <p:cNvPr id="8" name="Oval 7"/>
          <p:cNvSpPr/>
          <p:nvPr/>
        </p:nvSpPr>
        <p:spPr>
          <a:xfrm>
            <a:off x="3048000" y="3276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43200" y="5638800"/>
            <a:ext cx="147271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DevOps</a:t>
            </a:r>
            <a:endParaRPr lang="en-GB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1 – Smooth Collaboration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981200" y="2286000"/>
            <a:ext cx="3048000" cy="3048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886200" y="2286000"/>
            <a:ext cx="3048000" cy="3048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1242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2 – Fully Embedded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971800" y="2286000"/>
            <a:ext cx="3048000" cy="3048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200400" y="2286000"/>
            <a:ext cx="3048000" cy="3048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100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3 – </a:t>
            </a:r>
            <a:r>
              <a:rPr lang="en-GB" dirty="0" smtClean="0"/>
              <a:t>Infrastructure-as-a-Service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981200" y="1828800"/>
            <a:ext cx="3048000" cy="3048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029200" y="2286000"/>
            <a:ext cx="2209800" cy="22098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054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  <p:sp>
        <p:nvSpPr>
          <p:cNvPr id="8" name="Oval 7"/>
          <p:cNvSpPr/>
          <p:nvPr/>
        </p:nvSpPr>
        <p:spPr>
          <a:xfrm>
            <a:off x="3657600" y="2667000"/>
            <a:ext cx="1371600" cy="13716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62400" y="5105400"/>
            <a:ext cx="147271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DevOps</a:t>
            </a:r>
            <a:endParaRPr lang="en-GB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</a:t>
            </a:r>
            <a:r>
              <a:rPr lang="en-GB" dirty="0" smtClean="0"/>
              <a:t>4 </a:t>
            </a:r>
            <a:r>
              <a:rPr lang="en-GB" dirty="0" smtClean="0"/>
              <a:t>– </a:t>
            </a:r>
            <a:r>
              <a:rPr lang="en-GB" dirty="0" smtClean="0"/>
              <a:t>DevOps-as-a-Service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286000" y="2362200"/>
            <a:ext cx="1905000" cy="1905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191000" y="1676400"/>
            <a:ext cx="3124200" cy="31242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90800" y="5257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5257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  <p:sp>
        <p:nvSpPr>
          <p:cNvPr id="8" name="Oval 7"/>
          <p:cNvSpPr/>
          <p:nvPr/>
        </p:nvSpPr>
        <p:spPr>
          <a:xfrm>
            <a:off x="3505200" y="2590800"/>
            <a:ext cx="2819400" cy="13716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57600" y="5257800"/>
            <a:ext cx="147271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DevOps</a:t>
            </a: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5 </a:t>
            </a:r>
            <a:r>
              <a:rPr lang="en-GB" dirty="0" smtClean="0"/>
              <a:t>– </a:t>
            </a:r>
            <a:r>
              <a:rPr lang="en-GB" dirty="0" smtClean="0"/>
              <a:t>Temporary DevOps Team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2438400" cy="24384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105400" y="2286000"/>
            <a:ext cx="2438400" cy="24384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057400" y="5638800"/>
            <a:ext cx="82548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638800"/>
            <a:ext cx="83189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Ops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638800"/>
            <a:ext cx="147271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DevOps</a:t>
            </a:r>
            <a:endParaRPr lang="en-GB" sz="3200" dirty="0"/>
          </a:p>
        </p:txBody>
      </p:sp>
      <p:sp>
        <p:nvSpPr>
          <p:cNvPr id="10" name="Oval 9"/>
          <p:cNvSpPr/>
          <p:nvPr/>
        </p:nvSpPr>
        <p:spPr>
          <a:xfrm>
            <a:off x="3657600" y="2667000"/>
            <a:ext cx="1447800" cy="1447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3505200" y="2438400"/>
            <a:ext cx="457200" cy="381000"/>
          </a:xfrm>
          <a:prstGeom prst="rightArrow">
            <a:avLst/>
          </a:prstGeom>
          <a:solidFill>
            <a:srgbClr val="92D050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flipH="1">
            <a:off x="4800600" y="2438400"/>
            <a:ext cx="457200" cy="381000"/>
          </a:xfrm>
          <a:prstGeom prst="rightArrow">
            <a:avLst/>
          </a:prstGeom>
          <a:solidFill>
            <a:srgbClr val="92D050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82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DevOps Patterns:  Team Topologies</vt:lpstr>
      <vt:lpstr>Anti-Type A – Separate Silos</vt:lpstr>
      <vt:lpstr>Anti-Type B – Separate DevOps Silo</vt:lpstr>
      <vt:lpstr>Anti-Type C – “We Don’t Need Ops”</vt:lpstr>
      <vt:lpstr>Type 1 – Smooth Collaboration</vt:lpstr>
      <vt:lpstr>Type 2 – Fully Embedded</vt:lpstr>
      <vt:lpstr>Type 3 – Infrastructure-as-a-Service</vt:lpstr>
      <vt:lpstr>Type 4 – DevOps-as-a-Service</vt:lpstr>
      <vt:lpstr>Type 5 – Temporary DevOps Team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Patterns – Team Topologies</dc:title>
  <dc:creator>Matthew Skelton (@matthewpskelton)</dc:creator>
  <cp:lastModifiedBy>Matthew</cp:lastModifiedBy>
  <cp:revision>23</cp:revision>
  <dcterms:created xsi:type="dcterms:W3CDTF">2006-08-16T00:00:00Z</dcterms:created>
  <dcterms:modified xsi:type="dcterms:W3CDTF">2013-10-21T23:37:22Z</dcterms:modified>
  <cp:category>DevOps</cp:category>
</cp:coreProperties>
</file>