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DB44184-6D2C-406A-A794-5CB0272B60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2" r="8063" b="8711"/>
          <a:stretch/>
        </p:blipFill>
        <p:spPr>
          <a:xfrm>
            <a:off x="792533" y="151827"/>
            <a:ext cx="9720000" cy="324390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792533" y="3459892"/>
            <a:ext cx="9720000" cy="3240000"/>
            <a:chOff x="792533" y="3459892"/>
            <a:chExt cx="9720000" cy="3240000"/>
          </a:xfrm>
        </p:grpSpPr>
        <p:sp>
          <p:nvSpPr>
            <p:cNvPr id="2" name="矩形 1"/>
            <p:cNvSpPr/>
            <p:nvPr/>
          </p:nvSpPr>
          <p:spPr>
            <a:xfrm>
              <a:off x="792533" y="3459892"/>
              <a:ext cx="9720000" cy="32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20344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12912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105480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98048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090616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583184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75752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568320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057208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545271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33334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521397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09460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497523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85586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473649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61712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449775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937838" y="3459892"/>
              <a:ext cx="164757" cy="32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32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20F7FBC-6457-4E45-A65E-1DA35F024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3" r="5136" b="14799"/>
          <a:stretch/>
        </p:blipFill>
        <p:spPr>
          <a:xfrm>
            <a:off x="2047876" y="2590800"/>
            <a:ext cx="7560000" cy="251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1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82333AB-DCF9-4E85-8045-534267C1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37" y="137357"/>
            <a:ext cx="9757544" cy="48787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566BB58-96BD-4B56-A459-BE51D3A36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37" y="412565"/>
            <a:ext cx="9757544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5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B51A2C7-856C-4C5D-A4DF-06CDB6645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566737"/>
            <a:ext cx="9720000" cy="54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3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B51A2C7-856C-4C5D-A4DF-06CDB6645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566737"/>
            <a:ext cx="9720000" cy="54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9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huangxiao</dc:creator>
  <cp:lastModifiedBy>徐 佳锋</cp:lastModifiedBy>
  <cp:revision>12</cp:revision>
  <dcterms:created xsi:type="dcterms:W3CDTF">2020-04-30T02:53:08Z</dcterms:created>
  <dcterms:modified xsi:type="dcterms:W3CDTF">2020-10-16T09:37:23Z</dcterms:modified>
</cp:coreProperties>
</file>