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Visualizer 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- 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simple web app that can convert audio files into video </a:t>
            </a:r>
            <a:r>
              <a:rPr lang="en"/>
              <a:t>giving visuals that can be downloaded and also to create registration to save the datas of those using web app and show the previous created videos in the frame screen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Libraries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Django	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Pygame	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Librosa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os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</a:t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Successfully create account to sign in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Convert audio to video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Download the converted Video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cxnSp>
        <p:nvCxnSpPr>
          <p:cNvPr id="83" name="Google Shape;83;p17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84" name="Google Shape;84;p17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85" name="Google Shape;85;p17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" name="Google Shape;86;p17"/>
            <p:cNvCxnSpPr>
              <a:stCxn id="85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87" name="Google Shape;87;p17"/>
          <p:cNvSpPr txBox="1"/>
          <p:nvPr>
            <p:ph idx="4294967295" type="body"/>
          </p:nvPr>
        </p:nvSpPr>
        <p:spPr>
          <a:xfrm>
            <a:off x="823800" y="1299975"/>
            <a:ext cx="2785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Converting audio to video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18/05/2021</a:t>
            </a:r>
            <a:endParaRPr sz="1400"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Successfully created visualizer</a:t>
            </a:r>
            <a:endParaRPr sz="1400"/>
          </a:p>
        </p:txBody>
      </p:sp>
      <p:grpSp>
        <p:nvGrpSpPr>
          <p:cNvPr id="88" name="Google Shape;88;p17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89" name="Google Shape;89;p17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0" name="Google Shape;90;p17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7"/>
          <p:cNvSpPr txBox="1"/>
          <p:nvPr>
            <p:ph idx="4294967295" type="body"/>
          </p:nvPr>
        </p:nvSpPr>
        <p:spPr>
          <a:xfrm>
            <a:off x="2693150" y="38546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Login, sign up Page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21/05/2021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Successfully</a:t>
            </a:r>
            <a:r>
              <a:rPr lang="en" sz="1400"/>
              <a:t> created webpage using html and css</a:t>
            </a:r>
            <a:endParaRPr sz="1400"/>
          </a:p>
        </p:txBody>
      </p:sp>
      <p:grpSp>
        <p:nvGrpSpPr>
          <p:cNvPr id="92" name="Google Shape;92;p17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93" name="Google Shape;93;p17"/>
            <p:cNvCxnSpPr>
              <a:stCxn id="94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4" name="Google Shape;94;p17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4454449" y="12999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Link login page with python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Work on going.</a:t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97" name="Google Shape;97;p17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8" name="Google Shape;98;p17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6225720" y="38546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Link Everything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Not yet started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	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Team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Phlips George (Team lead)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Austin 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Chithralekha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                   Christ College of Engineering</a:t>
            </a:r>
            <a:endParaRPr sz="1100"/>
          </a:p>
        </p:txBody>
      </p:sp>
      <p:pic>
        <p:nvPicPr>
          <p:cNvPr id="106" name="Google Shape;106;p18" title="Upward shot of Golden Gate Bridge against blue sky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