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8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FA964B-98A4-4585-A135-B48C75A64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7DCEC2-9B26-4BB7-8BC2-EEFA04E17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1FB8E2-A83A-4DEE-A372-368FABD9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0F48-120E-487C-99FC-B1C22EB826E5}" type="datetimeFigureOut">
              <a:rPr lang="de-CH" smtClean="0"/>
              <a:t>15.04.2021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05C831-720A-4B4F-A0BA-C2C4B4401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CF8CA1-E9DF-4FB4-A2BF-DA2837B2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EC06-727F-47B8-9CA4-0436D239963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21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365D1D-4E39-4CC0-AAB3-E48AE2BE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E72A07-A157-4DF4-BE4C-17AAE4015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31E508-B6D5-4C1E-9BE2-DFE8B957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0F48-120E-487C-99FC-B1C22EB826E5}" type="datetimeFigureOut">
              <a:rPr lang="de-CH" smtClean="0"/>
              <a:t>15.04.2021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5B046D-5067-452B-B390-B99AD950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40BF06-7898-48BA-8177-0FF2F8AB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EC06-727F-47B8-9CA4-0436D239963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00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943F278-A795-4104-82CD-D427614C5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13670E-2FB9-4902-A6E1-EA6D34F62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5DEDDC-AA11-4BCE-AF56-F1F229951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0F48-120E-487C-99FC-B1C22EB826E5}" type="datetimeFigureOut">
              <a:rPr lang="de-CH" smtClean="0"/>
              <a:t>15.04.2021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5EA05A-D8FA-457E-8E60-ED12AFD8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3F4361-C117-43A5-80FE-54405D05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EC06-727F-47B8-9CA4-0436D239963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849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7083C4-3164-4EA9-84FC-558147EA8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E8AFE5-C04A-414F-9113-D1405A338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2E326A-0F06-4A42-BBC1-5ECB2159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0F48-120E-487C-99FC-B1C22EB826E5}" type="datetimeFigureOut">
              <a:rPr lang="de-CH" smtClean="0"/>
              <a:t>15.04.2021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910393-125D-4445-AEBB-C8B801CE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282859-118E-4E05-ACB1-BA702055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EC06-727F-47B8-9CA4-0436D239963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621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60925-3848-433B-97A9-4FF69E464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271067-9815-4C4C-B3E2-28F0810AC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179D73-6A92-4D00-B750-FF54A9A43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0F48-120E-487C-99FC-B1C22EB826E5}" type="datetimeFigureOut">
              <a:rPr lang="de-CH" smtClean="0"/>
              <a:t>15.04.2021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EDD035-55F3-4E57-A1B0-25B318A1C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EA278C-8234-4B91-9241-9E506778C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EC06-727F-47B8-9CA4-0436D239963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548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B5BDD-FBC1-410D-A701-1A7DCCD08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84125-630B-496C-B8A8-C0972CDA3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F220F5-555E-4EB5-BC3E-58509E4D1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D7D2F5-25C1-4EF3-8071-38604A03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0F48-120E-487C-99FC-B1C22EB826E5}" type="datetimeFigureOut">
              <a:rPr lang="de-CH" smtClean="0"/>
              <a:t>15.04.2021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2D4D9A-4BBF-4A31-B550-EF47CD65C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FBC79E-A1B7-4085-BA27-7567880E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EC06-727F-47B8-9CA4-0436D239963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33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4A1D1-452D-492D-AAD8-C88BB847C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CBEB52-0F0E-480F-8B52-273B4ABDF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07F6C7-D36F-4822-B4AE-B13D2F43D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6D8BA7-DFCF-4C6C-9CA9-55230C7A6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5534C0A-13E3-48C5-B53C-99F8891B8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CC9A84-07C5-463F-9735-81A01F62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0F48-120E-487C-99FC-B1C22EB826E5}" type="datetimeFigureOut">
              <a:rPr lang="de-CH" smtClean="0"/>
              <a:t>15.04.2021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594EC9D-0284-429E-97C4-F1671323C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B590581-4A6E-4C98-8AB5-05B05B7F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EC06-727F-47B8-9CA4-0436D239963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023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F782C-8909-4929-8B3D-05F5AF14F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CEB28FD-F654-47F3-B70C-3690F6B6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0F48-120E-487C-99FC-B1C22EB826E5}" type="datetimeFigureOut">
              <a:rPr lang="de-CH" smtClean="0"/>
              <a:t>15.04.2021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331111-7189-40E8-A414-18CFB73A5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42DB15-6E5D-4384-B812-63ADF7FB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EC06-727F-47B8-9CA4-0436D239963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545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2872C6E-2F68-4B60-857E-840C7074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0F48-120E-487C-99FC-B1C22EB826E5}" type="datetimeFigureOut">
              <a:rPr lang="de-CH" smtClean="0"/>
              <a:t>15.04.2021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CBEEBB-0716-46E1-8EAD-020B6651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2476CA-8540-45BF-B158-BA02368E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EC06-727F-47B8-9CA4-0436D239963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639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CAC1C9-1BD8-4B04-BD1E-968312E28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55A14B-E72D-4D43-950C-36733344F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E6EAF7-E48E-4177-9858-90E2837A7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4C29F9-F2D8-4D89-B100-B8F8FFD4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0F48-120E-487C-99FC-B1C22EB826E5}" type="datetimeFigureOut">
              <a:rPr lang="de-CH" smtClean="0"/>
              <a:t>15.04.2021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1F190B-2D30-42DA-B813-129E5453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39A00D-DD24-42D9-98D7-A0B43804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EC06-727F-47B8-9CA4-0436D239963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653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1F265-89A2-48EC-9D5F-C1D97310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9628919-C726-4ECD-9348-9ABC14A10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82FC9E-6F60-4F35-94E8-AFA31B93D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3F79AF-519D-4077-BFBD-03612D4F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0F48-120E-487C-99FC-B1C22EB826E5}" type="datetimeFigureOut">
              <a:rPr lang="de-CH" smtClean="0"/>
              <a:t>15.04.2021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B6A29D-EB0C-4B9C-8D98-E3652C06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580C03-A094-4D49-A0B5-FCBABD44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EC06-727F-47B8-9CA4-0436D239963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919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75EEBC3-09FD-4305-800A-D1BC8458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C80C2E-111C-4CA4-93DB-3C26CB3DE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8CFAAC-C97A-4BEC-B702-0FFD20293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C0F48-120E-487C-99FC-B1C22EB826E5}" type="datetimeFigureOut">
              <a:rPr lang="de-CH" smtClean="0"/>
              <a:t>15.04.2021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519A54-94C8-4E5F-A1EA-28B65430F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0BE536-CB2E-4418-9278-1780F81DC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DEC06-727F-47B8-9CA4-0436D239963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478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5B0606EC-411A-40C4-91DC-667E51DAC54C}"/>
              </a:ext>
            </a:extLst>
          </p:cNvPr>
          <p:cNvGrpSpPr/>
          <p:nvPr/>
        </p:nvGrpSpPr>
        <p:grpSpPr>
          <a:xfrm>
            <a:off x="2285999" y="581025"/>
            <a:ext cx="7620000" cy="5695950"/>
            <a:chOff x="2285999" y="581025"/>
            <a:chExt cx="7620000" cy="569595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B4FAAEB9-E03D-4423-9CA2-64EF393C1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5999" y="581025"/>
              <a:ext cx="7620000" cy="5695950"/>
            </a:xfrm>
            <a:prstGeom prst="rect">
              <a:avLst/>
            </a:prstGeom>
          </p:spPr>
        </p:pic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12B3F05C-E9B3-475C-B1D5-BBE7A1D8EE50}"/>
                </a:ext>
              </a:extLst>
            </p:cNvPr>
            <p:cNvCxnSpPr>
              <a:cxnSpLocks/>
            </p:cNvCxnSpPr>
            <p:nvPr/>
          </p:nvCxnSpPr>
          <p:spPr>
            <a:xfrm>
              <a:off x="5839011" y="5144247"/>
              <a:ext cx="51397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D3F10862-1769-4EB3-A024-A1A6F6E71B7D}"/>
                </a:ext>
              </a:extLst>
            </p:cNvPr>
            <p:cNvCxnSpPr>
              <a:cxnSpLocks/>
            </p:cNvCxnSpPr>
            <p:nvPr/>
          </p:nvCxnSpPr>
          <p:spPr>
            <a:xfrm>
              <a:off x="6302188" y="4716929"/>
              <a:ext cx="51397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DCDBC3F7-C2B0-498F-B90A-66338682D513}"/>
                </a:ext>
              </a:extLst>
            </p:cNvPr>
            <p:cNvSpPr txBox="1"/>
            <p:nvPr/>
          </p:nvSpPr>
          <p:spPr>
            <a:xfrm>
              <a:off x="6848289" y="4589971"/>
              <a:ext cx="161813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50" dirty="0"/>
                <a:t>t +1 </a:t>
              </a:r>
              <a:r>
                <a:rPr lang="de-CH" sz="1050" dirty="0" err="1"/>
                <a:t>month</a:t>
              </a:r>
              <a:endParaRPr lang="de-CH" sz="1050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D031B55C-F0F6-4A43-B75F-D6CF3E1B5201}"/>
                </a:ext>
              </a:extLst>
            </p:cNvPr>
            <p:cNvSpPr txBox="1"/>
            <p:nvPr/>
          </p:nvSpPr>
          <p:spPr>
            <a:xfrm>
              <a:off x="7110505" y="4196812"/>
              <a:ext cx="161813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50" dirty="0"/>
                <a:t>……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8DE4A5DA-37C4-4312-834B-E62ED828548D}"/>
                </a:ext>
              </a:extLst>
            </p:cNvPr>
            <p:cNvSpPr txBox="1"/>
            <p:nvPr/>
          </p:nvSpPr>
          <p:spPr>
            <a:xfrm>
              <a:off x="6657788" y="4011519"/>
              <a:ext cx="1618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……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AF4F04F2-BCF4-42EC-B385-99D75DF8BC2D}"/>
                </a:ext>
              </a:extLst>
            </p:cNvPr>
            <p:cNvSpPr txBox="1"/>
            <p:nvPr/>
          </p:nvSpPr>
          <p:spPr>
            <a:xfrm>
              <a:off x="6421717" y="5013543"/>
              <a:ext cx="161813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50" dirty="0"/>
                <a:t>t +1 </a:t>
              </a:r>
              <a:r>
                <a:rPr lang="de-CH" sz="1050" dirty="0" err="1"/>
                <a:t>month</a:t>
              </a:r>
              <a:endParaRPr lang="de-CH" sz="1050" dirty="0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BAD6B3EF-BBE7-41DF-87D5-9CD6348476E6}"/>
                </a:ext>
              </a:extLst>
            </p:cNvPr>
            <p:cNvSpPr txBox="1"/>
            <p:nvPr/>
          </p:nvSpPr>
          <p:spPr>
            <a:xfrm>
              <a:off x="4404658" y="4955835"/>
              <a:ext cx="430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1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3C847EC0-79C9-401B-A5AE-33576B78ADFF}"/>
                </a:ext>
              </a:extLst>
            </p:cNvPr>
            <p:cNvSpPr txBox="1"/>
            <p:nvPr/>
          </p:nvSpPr>
          <p:spPr>
            <a:xfrm>
              <a:off x="4736352" y="4505174"/>
              <a:ext cx="430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2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AEA83D95-8D1D-4D59-AF6D-F2D747A022CF}"/>
                </a:ext>
              </a:extLst>
            </p:cNvPr>
            <p:cNvSpPr txBox="1"/>
            <p:nvPr/>
          </p:nvSpPr>
          <p:spPr>
            <a:xfrm>
              <a:off x="5208493" y="4054513"/>
              <a:ext cx="430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…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A5239526-640B-4D24-9FD9-22344039224C}"/>
                </a:ext>
              </a:extLst>
            </p:cNvPr>
            <p:cNvSpPr txBox="1"/>
            <p:nvPr/>
          </p:nvSpPr>
          <p:spPr>
            <a:xfrm>
              <a:off x="7106768" y="1828596"/>
              <a:ext cx="430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…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DE7357B3-1736-403A-BB54-0A8CDF93B81F}"/>
                </a:ext>
              </a:extLst>
            </p:cNvPr>
            <p:cNvSpPr txBox="1"/>
            <p:nvPr/>
          </p:nvSpPr>
          <p:spPr>
            <a:xfrm>
              <a:off x="7609541" y="1356137"/>
              <a:ext cx="430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0094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pascal bühler</dc:creator>
  <cp:lastModifiedBy>pascal bühler</cp:lastModifiedBy>
  <cp:revision>2</cp:revision>
  <dcterms:created xsi:type="dcterms:W3CDTF">2021-04-15T11:06:22Z</dcterms:created>
  <dcterms:modified xsi:type="dcterms:W3CDTF">2021-04-15T11:15:51Z</dcterms:modified>
</cp:coreProperties>
</file>