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7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3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9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7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4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01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4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4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963B-8482-4228-B187-623406B92A40}" type="datetimeFigureOut">
              <a:rPr lang="es-ES" smtClean="0"/>
              <a:t>17/01/2017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EA17-9FF5-4B26-943D-34BF63A864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2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02" y="3477985"/>
            <a:ext cx="2726869" cy="27268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3" y="3477984"/>
            <a:ext cx="2726869" cy="27268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2332" y="302468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Actores: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39243" y="470262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principal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246414" y="367937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secundarios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9"/>
          <a:stretch/>
        </p:blipFill>
        <p:spPr>
          <a:xfrm>
            <a:off x="7327668" y="5241471"/>
            <a:ext cx="1075953" cy="107379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7"/>
          <a:stretch/>
        </p:blipFill>
        <p:spPr>
          <a:xfrm>
            <a:off x="7316783" y="3925095"/>
            <a:ext cx="1092431" cy="10815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79814" y="1288021"/>
            <a:ext cx="4176257" cy="192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73882" y="1262854"/>
            <a:ext cx="1653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Que datos usa: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973882" y="2309337"/>
            <a:ext cx="1778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Precondiciones: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973882" y="3459325"/>
            <a:ext cx="17782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Postcondiciones: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29202" y="375557"/>
            <a:ext cx="622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TITULO(completar campo)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8" y="1288021"/>
            <a:ext cx="1547828" cy="8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0486" y="538843"/>
            <a:ext cx="11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FLUJO: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549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UCM - 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Local</dc:creator>
  <cp:lastModifiedBy>Usuario Local</cp:lastModifiedBy>
  <cp:revision>5</cp:revision>
  <dcterms:created xsi:type="dcterms:W3CDTF">2017-01-17T09:11:23Z</dcterms:created>
  <dcterms:modified xsi:type="dcterms:W3CDTF">2017-01-17T10:32:57Z</dcterms:modified>
</cp:coreProperties>
</file>