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icapica@ut.utm.edu" TargetMode="External"/><Relationship Id="rId2" Type="http://schemas.openxmlformats.org/officeDocument/2006/relationships/hyperlink" Target="mailto:phiglump@ut.utm.edu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higlump/Asteroi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83B8-ABEA-4F5A-9974-F96997F50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4199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CLasteroids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4762C-9CD9-45D0-84B3-5C1B248D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330430"/>
            <a:ext cx="8791575" cy="1199626"/>
          </a:xfrm>
        </p:spPr>
        <p:txBody>
          <a:bodyPr/>
          <a:lstStyle/>
          <a:p>
            <a:pPr algn="ctr"/>
            <a:r>
              <a:rPr lang="en-US" dirty="0"/>
              <a:t>Course project for csci 352</a:t>
            </a:r>
          </a:p>
          <a:p>
            <a:pPr algn="ctr"/>
            <a:r>
              <a:rPr lang="en-US" sz="1200" dirty="0"/>
              <a:t>By Philippe Lumpkin and Nicholas Pica</a:t>
            </a:r>
          </a:p>
        </p:txBody>
      </p:sp>
    </p:spTree>
    <p:extLst>
      <p:ext uri="{BB962C8B-B14F-4D97-AF65-F5344CB8AC3E}">
        <p14:creationId xmlns:p14="http://schemas.microsoft.com/office/powerpoint/2010/main" val="238926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5AC-3C63-4AA7-9243-13E4DAB4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A3B18-E804-4358-8043-DF503C84538E}"/>
              </a:ext>
            </a:extLst>
          </p:cNvPr>
          <p:cNvSpPr txBox="1"/>
          <p:nvPr/>
        </p:nvSpPr>
        <p:spPr>
          <a:xfrm>
            <a:off x="1141413" y="2181138"/>
            <a:ext cx="10568505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this project?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project was designed to be a remake of the game Asteroids.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did we do this project?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 of our histories have included gaming as we both began playing on the PlayStation 1 and 2.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do you need to know about this project?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first intention was to create a complete remake but shortly after beginning we decided to instead create our own version of the game. </a:t>
            </a:r>
          </a:p>
        </p:txBody>
      </p:sp>
    </p:spTree>
    <p:extLst>
      <p:ext uri="{BB962C8B-B14F-4D97-AF65-F5344CB8AC3E}">
        <p14:creationId xmlns:p14="http://schemas.microsoft.com/office/powerpoint/2010/main" val="47168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5AC-3C63-4AA7-9243-13E4DAB4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83909-D100-427F-A6F5-5A0374A9FACE}"/>
              </a:ext>
            </a:extLst>
          </p:cNvPr>
          <p:cNvSpPr txBox="1"/>
          <p:nvPr/>
        </p:nvSpPr>
        <p:spPr>
          <a:xfrm>
            <a:off x="1141413" y="2097088"/>
            <a:ext cx="10888400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did we do it?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game was created in a C# WPF.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Special libraries/drivers?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major library that we have added to the program is the Threading library.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added the IO library that allowed us to read from a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 Patterns used?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specifically used the State and the Observer pattern.</a:t>
            </a:r>
          </a:p>
        </p:txBody>
      </p:sp>
    </p:spTree>
    <p:extLst>
      <p:ext uri="{BB962C8B-B14F-4D97-AF65-F5344CB8AC3E}">
        <p14:creationId xmlns:p14="http://schemas.microsoft.com/office/powerpoint/2010/main" val="51990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5AC-3C63-4AA7-9243-13E4DAB4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FDCA3-3E0E-472A-98FB-A96FC22084A1}"/>
              </a:ext>
            </a:extLst>
          </p:cNvPr>
          <p:cNvSpPr txBox="1"/>
          <p:nvPr/>
        </p:nvSpPr>
        <p:spPr>
          <a:xfrm>
            <a:off x="1141413" y="2516856"/>
            <a:ext cx="10854844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project begins with a main window in which pages are hosted inside of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then use navigation methods to transition to our pages.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we have four different classes that can be navigated to(StartScreen, GameScreen, HighScoreScreen, and GameOverScreen).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game lives within the GameScreen, essentially most of the main functions for everything.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of the other screens house the Start menu, High Scores and the Game Over screen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36987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0B817-B909-4498-A42F-C0B6E053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76956"/>
            <a:ext cx="11402008" cy="67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FE22-E761-47C1-97A4-B7D13B30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39261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FBA5-A35E-4D69-978D-F89889E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C7C1F-7DCB-4F4C-834F-B333291F869E}"/>
              </a:ext>
            </a:extLst>
          </p:cNvPr>
          <p:cNvSpPr txBox="1"/>
          <p:nvPr/>
        </p:nvSpPr>
        <p:spPr>
          <a:xfrm>
            <a:off x="1132514" y="2424418"/>
            <a:ext cx="9722840" cy="222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would both like to take our knowledge gained from this project and code our versions of some other older arcade games.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would also be nice to convert the CLASTEROIDS project over into a different engine and not use a WPF, as WPFs are not really intended for games.</a:t>
            </a:r>
          </a:p>
        </p:txBody>
      </p:sp>
    </p:spTree>
    <p:extLst>
      <p:ext uri="{BB962C8B-B14F-4D97-AF65-F5344CB8AC3E}">
        <p14:creationId xmlns:p14="http://schemas.microsoft.com/office/powerpoint/2010/main" val="406425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6CAB-71DB-4117-81EF-3008DF15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0FF75-331F-41B6-B663-43146F9D2E87}"/>
              </a:ext>
            </a:extLst>
          </p:cNvPr>
          <p:cNvSpPr txBox="1"/>
          <p:nvPr/>
        </p:nvSpPr>
        <p:spPr>
          <a:xfrm>
            <a:off x="1141413" y="2281806"/>
            <a:ext cx="8867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phiglump@ut.utm.edu</a:t>
            </a:r>
            <a:endParaRPr lang="en-US" dirty="0"/>
          </a:p>
          <a:p>
            <a:r>
              <a:rPr lang="en-US" dirty="0">
                <a:hlinkClick r:id="rId3"/>
              </a:rPr>
              <a:t>nicapica@ut.utm.edu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https://github.com/phiglump/Asteroids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42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329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CLasteroids</vt:lpstr>
      <vt:lpstr>Background</vt:lpstr>
      <vt:lpstr>Approach</vt:lpstr>
      <vt:lpstr>Class Diagrams</vt:lpstr>
      <vt:lpstr>PowerPoint Presentation</vt:lpstr>
      <vt:lpstr>Demo Time!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Lumpkin</dc:creator>
  <cp:lastModifiedBy> </cp:lastModifiedBy>
  <cp:revision>11</cp:revision>
  <dcterms:created xsi:type="dcterms:W3CDTF">2019-04-24T01:06:16Z</dcterms:created>
  <dcterms:modified xsi:type="dcterms:W3CDTF">2019-04-25T15:36:42Z</dcterms:modified>
</cp:coreProperties>
</file>