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68" r:id="rId4"/>
    <p:sldId id="285" r:id="rId5"/>
    <p:sldId id="269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8743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9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0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0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1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4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722" y="259670"/>
            <a:ext cx="11267382" cy="297180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3525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5664" y="4513132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Tác giả: TS. Hà Phi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Khoa Toán – Cơ -  Tin học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ĐHKHTN, ĐHQGHN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7D67-E6F7-449F-8155-52EDDA08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61" y="533261"/>
            <a:ext cx="10623868" cy="43730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MÔN HỌC</a:t>
            </a:r>
          </a:p>
          <a:p>
            <a:pPr marL="0" indent="0" algn="ctr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LATEX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MATLAB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777841" y="858326"/>
            <a:ext cx="10636318" cy="480399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classroom (có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Và SIMULINK Cho Kỹ Sư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NXB ĐH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Hà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atlab &amp; Simulink cho kỹ sư (Tái bản 2021)">
            <a:extLst>
              <a:ext uri="{FF2B5EF4-FFF2-40B4-BE49-F238E27FC236}">
                <a16:creationId xmlns:a16="http://schemas.microsoft.com/office/drawing/2014/main" id="{DF1D30B5-5412-EAE9-10BB-34B525E4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31" y="2545976"/>
            <a:ext cx="3453698" cy="345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BOOK - Tra cứu và soạn thảo Latex (Nguyễn Hữu Điển)">
            <a:extLst>
              <a:ext uri="{FF2B5EF4-FFF2-40B4-BE49-F238E27FC236}">
                <a16:creationId xmlns:a16="http://schemas.microsoft.com/office/drawing/2014/main" id="{FF203DC0-FB2C-CCAA-5B4E-33DFD68D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21" y="2545976"/>
            <a:ext cx="2461067" cy="345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5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CDEEE5-FF61-DA07-0BDE-692C91E84BCB}"/>
              </a:ext>
            </a:extLst>
          </p:cNvPr>
          <p:cNvSpPr txBox="1"/>
          <p:nvPr/>
        </p:nvSpPr>
        <p:spPr>
          <a:xfrm>
            <a:off x="1078566" y="659999"/>
            <a:ext cx="10218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có google classroom –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dufgsvt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E751-1223-163D-857B-BA0F5AE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6" y="1767995"/>
            <a:ext cx="8467176" cy="43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8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0158" y="2387056"/>
            <a:ext cx="9802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điểm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đừng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Muộn quá 25 phút: -1 điểm giữa kỳ/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Muộn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-2 điểm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kỳ/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kỳ thi 90 phút (Có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Thầy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tuần). </a:t>
            </a:r>
          </a:p>
          <a:p>
            <a:pPr marL="342900" indent="-342900">
              <a:buFontTx/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kỳ thi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phút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bài tập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với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265" y="546792"/>
            <a:ext cx="57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</a:t>
            </a:r>
          </a:p>
        </p:txBody>
      </p:sp>
    </p:spTree>
    <p:extLst>
      <p:ext uri="{BB962C8B-B14F-4D97-AF65-F5344CB8AC3E}">
        <p14:creationId xmlns:p14="http://schemas.microsoft.com/office/powerpoint/2010/main" val="2757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2CA9-8EF3-A3B5-CB16-75EA5EFF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80" y="353870"/>
            <a:ext cx="8534400" cy="1507067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và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/>
              <a:t>giá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A5B6-DE5A-146B-8998-39E3128B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35" y="1860938"/>
            <a:ext cx="11260331" cy="358995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Điểm </a:t>
            </a:r>
            <a:r>
              <a:rPr lang="en-US" sz="2400" dirty="0" err="1">
                <a:solidFill>
                  <a:schemeClr val="tx1"/>
                </a:solidFill>
              </a:rPr>
              <a:t>thường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xuyên</a:t>
            </a:r>
            <a:r>
              <a:rPr lang="en-US" sz="2400" dirty="0">
                <a:solidFill>
                  <a:schemeClr val="tx1"/>
                </a:solidFill>
              </a:rPr>
              <a:t> 20%: </a:t>
            </a:r>
            <a:r>
              <a:rPr lang="en-US" sz="2400" dirty="0" err="1">
                <a:solidFill>
                  <a:schemeClr val="tx1"/>
                </a:solidFill>
              </a:rPr>
              <a:t>gồm</a:t>
            </a:r>
            <a:r>
              <a:rPr lang="en-US" sz="2400" dirty="0">
                <a:solidFill>
                  <a:schemeClr val="tx1"/>
                </a:solidFill>
              </a:rPr>
              <a:t> điểm </a:t>
            </a:r>
            <a:r>
              <a:rPr lang="en-US" sz="2400" dirty="0" err="1">
                <a:solidFill>
                  <a:schemeClr val="tx1"/>
                </a:solidFill>
              </a:rPr>
              <a:t>danh</a:t>
            </a:r>
            <a:r>
              <a:rPr lang="en-US" sz="2400" dirty="0">
                <a:solidFill>
                  <a:schemeClr val="tx1"/>
                </a:solidFill>
              </a:rPr>
              <a:t> và bài tập </a:t>
            </a:r>
            <a:r>
              <a:rPr lang="en-US" sz="2400" dirty="0" err="1">
                <a:solidFill>
                  <a:schemeClr val="tx1"/>
                </a:solidFill>
              </a:rPr>
              <a:t>hàng</a:t>
            </a:r>
            <a:r>
              <a:rPr lang="en-US" sz="2400" dirty="0">
                <a:solidFill>
                  <a:schemeClr val="tx1"/>
                </a:solidFill>
              </a:rPr>
              <a:t> tuần.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Điểm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kỳ 20%: Bài </a:t>
            </a:r>
            <a:r>
              <a:rPr lang="en-US" sz="2400" dirty="0" err="1">
                <a:solidFill>
                  <a:schemeClr val="tx1"/>
                </a:solidFill>
              </a:rPr>
              <a:t>kiểm</a:t>
            </a:r>
            <a:r>
              <a:rPr lang="en-US" sz="2400" dirty="0">
                <a:solidFill>
                  <a:schemeClr val="tx1"/>
                </a:solidFill>
              </a:rPr>
              <a:t> tra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kỳ </a:t>
            </a:r>
            <a:r>
              <a:rPr lang="en-US" sz="2400" dirty="0" err="1">
                <a:solidFill>
                  <a:schemeClr val="tx1"/>
                </a:solidFill>
              </a:rPr>
              <a:t>sau</a:t>
            </a:r>
            <a:r>
              <a:rPr lang="en-US" sz="2400" dirty="0">
                <a:solidFill>
                  <a:schemeClr val="tx1"/>
                </a:solidFill>
              </a:rPr>
              <a:t> 8 </a:t>
            </a:r>
            <a:r>
              <a:rPr lang="en-US" sz="2400" dirty="0" err="1">
                <a:solidFill>
                  <a:schemeClr val="tx1"/>
                </a:solidFill>
              </a:rPr>
              <a:t>tuần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Điểm </a:t>
            </a:r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kỳ 60%: Bài </a:t>
            </a:r>
            <a:r>
              <a:rPr lang="en-US" sz="2400" dirty="0" err="1">
                <a:solidFill>
                  <a:schemeClr val="tx1"/>
                </a:solidFill>
              </a:rPr>
              <a:t>kiểm</a:t>
            </a:r>
            <a:r>
              <a:rPr lang="en-US" sz="2400" dirty="0">
                <a:solidFill>
                  <a:schemeClr val="tx1"/>
                </a:solidFill>
              </a:rPr>
              <a:t> tra </a:t>
            </a:r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kỳ.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Bonus point: </a:t>
            </a:r>
            <a:r>
              <a:rPr lang="en-US" sz="2400" dirty="0" err="1">
                <a:solidFill>
                  <a:schemeClr val="tx1"/>
                </a:solidFill>
              </a:rPr>
              <a:t>lên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bảng</a:t>
            </a:r>
            <a:r>
              <a:rPr lang="en-US" sz="2400" dirty="0">
                <a:solidFill>
                  <a:schemeClr val="tx1"/>
                </a:solidFill>
              </a:rPr>
              <a:t> 0.5 - 1 điểm/</a:t>
            </a:r>
            <a:r>
              <a:rPr lang="en-US" sz="2400" dirty="0" err="1">
                <a:solidFill>
                  <a:schemeClr val="tx1"/>
                </a:solidFill>
              </a:rPr>
              <a:t>lần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đúng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Cuối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mỗi</a:t>
            </a:r>
            <a:r>
              <a:rPr lang="en-US" sz="2400" dirty="0">
                <a:solidFill>
                  <a:schemeClr val="tx1"/>
                </a:solidFill>
              </a:rPr>
              <a:t> tuần thầy </a:t>
            </a:r>
            <a:r>
              <a:rPr lang="en-US" sz="2400" dirty="0" err="1">
                <a:solidFill>
                  <a:schemeClr val="tx1"/>
                </a:solidFill>
              </a:rPr>
              <a:t>sẽ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phần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thuyết</a:t>
            </a:r>
            <a:r>
              <a:rPr lang="en-US" sz="2400" dirty="0">
                <a:solidFill>
                  <a:schemeClr val="tx1"/>
                </a:solidFill>
              </a:rPr>
              <a:t> và bài tập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tuần </a:t>
            </a:r>
            <a:r>
              <a:rPr lang="en-US" sz="2400" dirty="0" err="1">
                <a:solidFill>
                  <a:schemeClr val="tx1"/>
                </a:solidFill>
              </a:rPr>
              <a:t>sau</a:t>
            </a:r>
            <a:r>
              <a:rPr lang="en-US" sz="2400" dirty="0">
                <a:solidFill>
                  <a:schemeClr val="tx1"/>
                </a:solidFill>
              </a:rPr>
              <a:t>. Các </a:t>
            </a:r>
            <a:r>
              <a:rPr lang="en-US" sz="2400" dirty="0" err="1">
                <a:solidFill>
                  <a:schemeClr val="tx1"/>
                </a:solidFill>
              </a:rPr>
              <a:t>em</a:t>
            </a:r>
            <a:r>
              <a:rPr lang="en-US" sz="2400" dirty="0">
                <a:solidFill>
                  <a:schemeClr val="tx1"/>
                </a:solidFill>
              </a:rPr>
              <a:t> có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chuẩn bị </a:t>
            </a:r>
            <a:r>
              <a:rPr lang="en-US" sz="2400" dirty="0" err="1">
                <a:solidFill>
                  <a:schemeClr val="tx1"/>
                </a:solidFill>
              </a:rPr>
              <a:t>trước</a:t>
            </a:r>
            <a:r>
              <a:rPr lang="en-US" sz="2400" dirty="0">
                <a:solidFill>
                  <a:schemeClr val="tx1"/>
                </a:solidFill>
              </a:rPr>
              <a:t> ở nhà và </a:t>
            </a:r>
            <a:r>
              <a:rPr lang="en-US" sz="2400" dirty="0" err="1">
                <a:solidFill>
                  <a:schemeClr val="tx1"/>
                </a:solidFill>
              </a:rPr>
              <a:t>lên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đúng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sẽ</a:t>
            </a:r>
            <a:r>
              <a:rPr lang="en-US" sz="2400" dirty="0">
                <a:solidFill>
                  <a:schemeClr val="tx1"/>
                </a:solidFill>
              </a:rPr>
              <a:t> có Bonus point.</a:t>
            </a:r>
          </a:p>
        </p:txBody>
      </p:sp>
    </p:spTree>
    <p:extLst>
      <p:ext uri="{BB962C8B-B14F-4D97-AF65-F5344CB8AC3E}">
        <p14:creationId xmlns:p14="http://schemas.microsoft.com/office/powerpoint/2010/main" val="1282547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1099</TotalTime>
  <Words>288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Retrospect</vt:lpstr>
      <vt:lpstr>Giới thiệu môn học Thực hành tính toán MAT 3525</vt:lpstr>
      <vt:lpstr>PowerPoint Presentation</vt:lpstr>
      <vt:lpstr>PowerPoint Presentation</vt:lpstr>
      <vt:lpstr>PowerPoint Presentation</vt:lpstr>
      <vt:lpstr>PowerPoint Presentation</vt:lpstr>
      <vt:lpstr>Kiểm tra và đánh giá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399</cp:revision>
  <cp:lastPrinted>2022-09-18T22:28:51Z</cp:lastPrinted>
  <dcterms:created xsi:type="dcterms:W3CDTF">2019-10-08T22:42:42Z</dcterms:created>
  <dcterms:modified xsi:type="dcterms:W3CDTF">2023-02-08T23:13:37Z</dcterms:modified>
</cp:coreProperties>
</file>