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9E06-9315-45D8-884C-32023B5086C2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954F-E856-4004-BA21-55B0C5A2B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6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9E06-9315-45D8-884C-32023B5086C2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954F-E856-4004-BA21-55B0C5A2B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45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9E06-9315-45D8-884C-32023B5086C2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954F-E856-4004-BA21-55B0C5A2B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88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9E06-9315-45D8-884C-32023B5086C2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954F-E856-4004-BA21-55B0C5A2B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75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9E06-9315-45D8-884C-32023B5086C2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954F-E856-4004-BA21-55B0C5A2B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24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9E06-9315-45D8-884C-32023B5086C2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954F-E856-4004-BA21-55B0C5A2B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9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9E06-9315-45D8-884C-32023B5086C2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954F-E856-4004-BA21-55B0C5A2B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3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9E06-9315-45D8-884C-32023B5086C2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954F-E856-4004-BA21-55B0C5A2B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74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9E06-9315-45D8-884C-32023B5086C2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954F-E856-4004-BA21-55B0C5A2B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13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9E06-9315-45D8-884C-32023B5086C2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954F-E856-4004-BA21-55B0C5A2B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1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9E06-9315-45D8-884C-32023B5086C2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954F-E856-4004-BA21-55B0C5A2B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960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09E06-9315-45D8-884C-32023B5086C2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7954F-E856-4004-BA21-55B0C5A2B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89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mathworld.wolfram.com/MaclaurinSeries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881" y="372720"/>
            <a:ext cx="9144000" cy="871194"/>
          </a:xfrm>
        </p:spPr>
        <p:txBody>
          <a:bodyPr>
            <a:normAutofit/>
          </a:bodyPr>
          <a:lstStyle/>
          <a:p>
            <a:pPr algn="l"/>
            <a:r>
              <a:rPr lang="en-US" sz="2800" dirty="0" err="1" smtClean="0">
                <a:solidFill>
                  <a:srgbClr val="FF0000"/>
                </a:solidFill>
              </a:rPr>
              <a:t>Khai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triển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MacLaurin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của</a:t>
            </a:r>
            <a:r>
              <a:rPr lang="en-US" sz="2800" dirty="0" smtClean="0">
                <a:solidFill>
                  <a:srgbClr val="FF0000"/>
                </a:solidFill>
              </a:rPr>
              <a:t> 1 </a:t>
            </a:r>
            <a:r>
              <a:rPr lang="en-US" sz="2800" dirty="0" err="1" smtClean="0">
                <a:solidFill>
                  <a:srgbClr val="FF0000"/>
                </a:solidFill>
              </a:rPr>
              <a:t>số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hàm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thường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gặp</a:t>
            </a:r>
            <a:r>
              <a:rPr lang="en-US" sz="2800" dirty="0">
                <a:solidFill>
                  <a:srgbClr val="FF0000"/>
                </a:solidFill>
              </a:rPr>
              <a:t/>
            </a:r>
            <a:br>
              <a:rPr lang="en-US" sz="2800" dirty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>(</a:t>
            </a:r>
            <a:r>
              <a:rPr lang="en-US" sz="2800" dirty="0" smtClean="0">
                <a:solidFill>
                  <a:srgbClr val="FF0000"/>
                </a:solidFill>
                <a:hlinkClick r:id="rId2"/>
              </a:rPr>
              <a:t>https://mathworld.wolfram.com/MaclaurinSeries.html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  <a:endParaRPr lang="en-US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56735" y="1336631"/>
                <a:ext cx="10190206" cy="5022979"/>
              </a:xfrm>
            </p:spPr>
            <p:txBody>
              <a:bodyPr/>
              <a:lstStyle/>
              <a:p>
                <a:pPr algn="l"/>
                <a:r>
                  <a:rPr lang="en-US" sz="2000" dirty="0"/>
                  <a:t>5</a:t>
                </a:r>
                <a:r>
                  <a:rPr lang="en-US" sz="2000" dirty="0" smtClean="0"/>
                  <a:t>. 							</a:t>
                </a:r>
              </a:p>
              <a:p>
                <a:pPr algn="l"/>
                <a:endParaRPr lang="en-US" sz="2000" dirty="0"/>
              </a:p>
              <a:p>
                <a:pPr marL="457200" indent="-457200" algn="l">
                  <a:buAutoNum type="arabicPeriod" startAt="6"/>
                </a:pPr>
                <a:endParaRPr lang="en-US" sz="2000" dirty="0" smtClean="0"/>
              </a:p>
              <a:p>
                <a:pPr marL="457200" indent="-457200" algn="l">
                  <a:buAutoNum type="arabicPeriod" startAt="6"/>
                </a:pPr>
                <a:r>
                  <a:rPr lang="en-US" sz="2000" dirty="0" err="1" smtClean="0"/>
                  <a:t>arccos</a:t>
                </a:r>
                <a:r>
                  <a:rPr lang="en-US" sz="2000" dirty="0" smtClean="0"/>
                  <a:t> x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sz="200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 smtClean="0"/>
                  <a:t> – </a:t>
                </a:r>
                <a:r>
                  <a:rPr lang="en-US" sz="2000" dirty="0" err="1" smtClean="0"/>
                  <a:t>arcsin</a:t>
                </a:r>
                <a:r>
                  <a:rPr lang="en-US" sz="2000" dirty="0" smtClean="0"/>
                  <a:t>(x)  </a:t>
                </a:r>
              </a:p>
              <a:p>
                <a:pPr marL="457200" indent="-457200" algn="l">
                  <a:buAutoNum type="arabicPeriod" startAt="6"/>
                </a:pPr>
                <a:r>
                  <a:rPr lang="en-US" sz="2000" dirty="0" err="1" smtClean="0"/>
                  <a:t>arccotan</a:t>
                </a:r>
                <a:r>
                  <a:rPr lang="en-US" sz="2000" dirty="0" smtClean="0"/>
                  <a:t> </a:t>
                </a:r>
                <a:r>
                  <a:rPr lang="en-US" sz="2000" dirty="0" smtClean="0"/>
                  <a:t>x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sz="200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 smtClean="0"/>
                  <a:t> – </a:t>
                </a:r>
                <a:r>
                  <a:rPr lang="en-US" sz="2000" dirty="0" err="1" smtClean="0"/>
                  <a:t>arctan</a:t>
                </a:r>
                <a:r>
                  <a:rPr lang="en-US" sz="2000" dirty="0" smtClean="0"/>
                  <a:t>(x</a:t>
                </a:r>
                <a:r>
                  <a:rPr lang="en-US" sz="2000" dirty="0" smtClean="0"/>
                  <a:t>) </a:t>
                </a:r>
                <a:endParaRPr lang="en-US" sz="2000" dirty="0" smtClean="0"/>
              </a:p>
              <a:p>
                <a:pPr marL="457200" indent="-457200" algn="l">
                  <a:buAutoNum type="arabicPeriod" startAt="6"/>
                </a:pPr>
                <a:r>
                  <a:rPr lang="en-US" sz="2000" dirty="0" smtClean="0"/>
                  <a:t> </a:t>
                </a:r>
                <a:endParaRPr lang="en-US" sz="2000" dirty="0" smtClean="0"/>
              </a:p>
              <a:p>
                <a:pPr algn="l"/>
                <a:endParaRPr lang="en-US" dirty="0"/>
              </a:p>
              <a:p>
                <a:pPr algn="l"/>
                <a:r>
                  <a:rPr lang="en-US" b="1" dirty="0" err="1" smtClean="0">
                    <a:solidFill>
                      <a:srgbClr val="FF0000"/>
                    </a:solidFill>
                  </a:rPr>
                  <a:t>Nếu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b="1" dirty="0" err="1" smtClean="0">
                    <a:solidFill>
                      <a:srgbClr val="FF0000"/>
                    </a:solidFill>
                  </a:rPr>
                  <a:t>chẳng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 may </a:t>
                </a:r>
                <a:r>
                  <a:rPr lang="en-US" b="1" dirty="0" err="1" smtClean="0">
                    <a:solidFill>
                      <a:srgbClr val="FF0000"/>
                    </a:solidFill>
                  </a:rPr>
                  <a:t>không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b="1" dirty="0" err="1" smtClean="0">
                    <a:solidFill>
                      <a:srgbClr val="FF0000"/>
                    </a:solidFill>
                  </a:rPr>
                  <a:t>nhớ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b="1" dirty="0" err="1" smtClean="0">
                    <a:solidFill>
                      <a:srgbClr val="FF0000"/>
                    </a:solidFill>
                  </a:rPr>
                  <a:t>được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b="1" dirty="0" err="1" smtClean="0">
                    <a:solidFill>
                      <a:srgbClr val="FF0000"/>
                    </a:solidFill>
                  </a:rPr>
                  <a:t>cả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b="1" dirty="0" err="1" smtClean="0">
                    <a:solidFill>
                      <a:srgbClr val="FF0000"/>
                    </a:solidFill>
                  </a:rPr>
                  <a:t>đống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b="1" dirty="0" err="1" smtClean="0">
                    <a:solidFill>
                      <a:srgbClr val="FF0000"/>
                    </a:solidFill>
                  </a:rPr>
                  <a:t>đấy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b="1" dirty="0" err="1" smtClean="0">
                    <a:solidFill>
                      <a:srgbClr val="FF0000"/>
                    </a:solidFill>
                  </a:rPr>
                  <a:t>thì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b="1" dirty="0" err="1" smtClean="0">
                    <a:solidFill>
                      <a:srgbClr val="FF0000"/>
                    </a:solidFill>
                  </a:rPr>
                  <a:t>nhớ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b="1" dirty="0" err="1" smtClean="0">
                    <a:solidFill>
                      <a:srgbClr val="FF0000"/>
                    </a:solidFill>
                  </a:rPr>
                  <a:t>đây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56735" y="1336631"/>
                <a:ext cx="10190206" cy="5022979"/>
              </a:xfrm>
              <a:blipFill rotWithShape="0">
                <a:blip r:embed="rId3"/>
                <a:stretch>
                  <a:fillRect l="-958" t="-1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0504" y="3565579"/>
            <a:ext cx="6414508" cy="6037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9123" y="1336631"/>
            <a:ext cx="4979578" cy="10852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0813" y="4743589"/>
            <a:ext cx="5877826" cy="142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474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11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Khai triển MacLaurin của 1 số hàm thường gặp (https://mathworld.wolfram.com/MaclaurinSeries.html)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Khai triển MacLaurin của 1 số hàm thường gặp (https://mathworld.wolfram.com/MaclaurinSeries.html)</dc:title>
  <dc:creator>Phi Ha</dc:creator>
  <cp:lastModifiedBy>Phi Ha</cp:lastModifiedBy>
  <cp:revision>2</cp:revision>
  <dcterms:created xsi:type="dcterms:W3CDTF">2020-05-05T05:32:42Z</dcterms:created>
  <dcterms:modified xsi:type="dcterms:W3CDTF">2020-05-05T05:45:05Z</dcterms:modified>
</cp:coreProperties>
</file>