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9" r:id="rId8"/>
    <p:sldId id="270" r:id="rId9"/>
    <p:sldId id="272" r:id="rId10"/>
    <p:sldId id="262" r:id="rId11"/>
    <p:sldId id="263" r:id="rId12"/>
    <p:sldId id="271" r:id="rId13"/>
    <p:sldId id="260" r:id="rId14"/>
    <p:sldId id="264" r:id="rId15"/>
    <p:sldId id="266" r:id="rId16"/>
    <p:sldId id="273" r:id="rId17"/>
    <p:sldId id="277" r:id="rId18"/>
    <p:sldId id="276" r:id="rId19"/>
    <p:sldId id="274"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10-27T00:41:45.674"/>
    </inkml:context>
    <inkml:brush xml:id="br0">
      <inkml:brushProperty name="width" value="0.05292" units="cm"/>
      <inkml:brushProperty name="height" value="0.05292" units="cm"/>
      <inkml:brushProperty name="color" value="#FF0000"/>
    </inkml:brush>
  </inkml:definitions>
  <inkml:trace contextRef="#ctx0" brushRef="#br0">5092 16199 3 0,'-65'37'46'0,"0"-4"5"0,6 0 5 15,8-6 3-15,-8-2-5 0,13-3-15 0,1 0-39 16,-1-4-61-16,1-4-35 0,-1 1-20 15</inkml:trace>
  <inkml:trace contextRef="#ctx0" brushRef="#br0" timeOffset="23896.28">6199 6048 1 0,'8'0'32'0,"-8"0"-5"0,0-4-7 15,0 4-5-15,0 0-4 0,0 0-4 16,0 0-1-16,0 0-4 0,0 0 0 0,0 0 0 16,0 0 1-16,0 0 4 0,0 0 5 15,0 0 3-15,0-3 5 0,6 3 6 16,-6 0 0-16,0 0 0 0,0-5-2 15,0 5-3-15,0 0 0 0,6 0-3 0,-6-2 1 16,0 2-4-16,0 0-1 0,7 0-3 16,-7-4-4-16,0 4-1 0,0 0-4 15,6 0 0-15,-6-4-1 0,7 4-1 16,-7 0 2-16,6-4-2 0,1 4 0 0,-7 0 0 16,6-3 0-16,0 3-1 0,-6 0 1 15,8-4 0-15,-2 4 0 0,0 0 0 16,1 0 0-16,-1-4 0 0,-6 4-1 15,7 0 2-15,6 0 1 0,-13-2-1 0,6 2-1 16,8 0 0-16,-8 0 2 0,0 0 1 16,1 0 0-16,0 0 0 0,6-5 3 15,-7 5 1-15,0 0 0 0,1 0-1 0,0 0 1 16,-1 0-3-16,8 0-1 0,-14 0-3 16,6 0 0-16,0 5 0 0,7-5 0 15,-13 0 1-15,7 0 3 0,-1 2-1 16,1-2 1-16,-1 0-2 0,0 0 1 0,2 4-4 15,4-4 0-15,-5 0 1 0,-1 0 1 16,-6 4 1-16,7-4 0 0,6 0 1 16,-13 0-1-16,6 0 0 0,1 0 0 15,0 0 1-15,-7 0 0 0,6 0 1 0,0 0-1 16,1 0 0-16,0 0 1 0,-1 0-1 16,0 0 3-16,1 0 1 0,-1 0 0 15,1 0 0-15,0 0-2 0,-1 0 0 0,7 0-2 16,-6 0 1-16,-1 0-2 0,0 0 3 15,1 0-1-15,0 0 0 0,-1 0-1 16,-6 0-2-16,7 0 2 0,-1 0-3 16,0 0 1-16,2 0-1 0,-8 0 0 0,6 0 1 15,0 0 2-15,-6 0 2 0,6 0-2 16,1 0 1-16,-7 0-1 0,7 0-1 16,-1 0-2-16,-6 0 0 0,7 3 0 15,-7-3 0-15,6 0 0 0,-6 0 1 0,6 4 0 16,-6-4-2-16,8 0 1 0,-2 0-1 15,-6 4 2-15,6-4 0 0,-6 4 1 16,7-2 1-16,0-2-2 0,-1 5 2 16,0-2 0-16,-6 1-1 0,7 0 0 0,-1-4 2 15,1 4 0-15,0-4 1 0,-1 3-1 16,-6 1 3-16,6-4 0 0,1 4-2 16,0-1 0-16,-1-3-2 0,-6 3 0 15,6-3-1-15,1 5-1 0,-7-5 1 0,0 3-1 16,7-3 2-16,-7 0 0 0,6 4 4 15,-6-4 3-15,0 0 1 0,0 3 0 16,0-3 2-16,0 0-2 0,0 0-1 0,0 0-3 16,7 0-3-16,-7 0-1 0,0 0-2 15,0 0 1-15,0 0-1 0,0 0-1 16,0 0 1-16,0 0-1 0,0 0 1 0,0 0-1 16,6 0 0-16,-6 4 0 0,0-4 0 15,0 0 0-15,0 4 1 0,6-4 0 16,-6 0 0-16,0 0 0 0,8 3 0 15,-8-3-1-15,6 4 1 0,0-4-1 0,-6 4 1 16,6-4-1-16,1 3 0 0,-7 1-1 16,7-4 1-16,-1 3 0 0,-6 2 1 15,7-2 2-15,-1-3 0 0,0 4 3 16,2-1 0-16,-2 1 7 0,0-4 5 0,0 4 2 16,2-1 3-16,4 1 0 0,-5-4-3 15,6 3-4-15,-6 1-6 0,5-4-3 16,-6 5-2-16,8-3 0 0,-1-2-2 15,-7 5 0-15,8-2-2 0,-8 0 0 0,0-3 0 16,8 5-1-16,-8-2 0 0,0 1 1 16,1-4 0-16,0 2-1 0,-1 3 0 15,1-2 0-15,-1 1 0 0,-6 1 0 0,6-5 2 16,1 6-2-16,0-6 0 0,-1 8 1 16,0-5-1-16,2 0 0 0,-2 2-1 15,0-2 2-15,1 1 0 0,-1 0-1 16,1-1 0-16,6 1 1 0,-7 0-1 0,0-1 0 15,2 1 0-15,-2 3 1 0,7-4-1 16,-7 2 0-16,1-2 1 0,6 4 0 16,-7-3 0-16,1 0-1 0,0-1 1 15,5 1-1-15,-5 3-1 0,0-2 1 0,6-3-1 16,-7 3 1-16,0-2 1 0,8 1 0 16,-8 0 0-16,7-1 0 0,-6 1 2 15,-1 0 0-15,7-1-2 0,-6 0-1 0,6 1 1 16,-7 1-1-16,8-2 0 0,-8 1 0 15,0-1 1-15,1 1 0 0,6 0 0 16,-7-1-1-16,1 1 0 0,-1-1 0 16,0 1 0-16,2 0 0 0,-2-1 0 0,0 2 0 15,1-2 1-15,0 0-1 0,-1 5 0 16,0-5 0-16,7 0 0 0,-6 5 2 16,0-4-2-16,5 3 0 0,-5-3 0 15,0 3 1-15,5-3-1 0,-5 4 0 0,6-6-1 16,-6 3 1-16,5 2 0 0,-4-3 0 15,4 3 0-15,-6 0 0 0,8-3 0 16,-8 4 0-16,7-5 0 0,-7 4 0 0,2-3 1 16,4 3 0-16,2-3 0 0,-8 3 0 15,7 0 0-15,0-2-1 0,-6 2 1 16,5-4 0-16,2 5 1 0,-2-1-2 16,-5-4 2-16,6 1-2 0,0 1 0 15,-7 2 0-15,8-4-2 0,-8 0 0 0,7 5 1 16,-6-4 0-16,-1-2 1 0,7 3-2 0,-7-2 2 15,2 1 2-15,4 1-1 16,-6-2 0-16,2 4-1 0,4-3 1 0,-5-1-1 16,-1 0 1-16,8 2 1 0,-8-2-1 15,6 1-1-15,-4 0 0 0,4-1 0 0,-5 1-1 16,6 0 1-16,-6-1-1 0,5-3 0 16,2 4 1-16,-8-1 1 0,7 1 0 15,-6-1-1-15,6-3 1 0,-7 5 0 16,7-2-1-16,0 1 0 0,-7-1 0 15,2-3-1-15,4 4 0 0,1 0 0 0,-6-1 2 16,6-3-1-16,-1 4-1 0,2 0 1 16,-8-1 1-16,7 2 1 0,1-5-1 0,-2 2 0 15,2 3 0-15,-2-2 0 16,2-3-1-16,-8 4 0 0,7 0 0 0,0-4 0 16,0 3 1-16,0 1 0 0,0 0-1 15,-6-4 0-15,6 3 0 0,0 0 1 0,-1 1 0 16,2-4-1-16,-1 5 0 15,0-2 0-15,0 1 0 0,-1-4 0 0,2 3 0 16,-1 1-1-16,0-1 1 0,0-3-1 16,0 4-1-16,0 0-1 0,7-1 3 0,-8 1 0 15,2-4 0-15,5 3 4 0,-5 1 6 16,5 1 4-16,0-2 0 0,0 0 0 16,1 5 0-16,0-5-4 0,-1 5-4 15,1-5-4-15,0 6-1 0,5-7-2 16,-5 6 0-16,6-1 1 0,-6-4-1 0,-1 4 2 15,7 1 1-15,-6 0-1 0,6-1 0 16,-7-3 0-16,1 3 2 0,6 1-1 16,-7-1-1-16,1 0 0 0,-7 0 0 15,7-3 0-15,0 3-2 0,-8-4-1 0,1 6 2 16,7-6 0-16,-7 4 0 0,0-3 0 16,-1 3 0-16,2-3 0 0,-8-1 1 0,7 1-1 15,-6 1-1-15,6 2 1 0,-7-4 0 16,0 0 0-16,8 1-1 0,-8 0-1 15,1-4 2-15,6 4-1 0,-6 3 0 16,-1-4 2-16,0 2-1 0,8-1 2 0,-8-1-1 16,0-3 0-16,8 7-1 0,-8-3 0 15,7-1 0-15,0 1 0 0,-6 0 0 16,5-1 0-16,2 1 0 0,-1-1 0 16,0 5 0-16,0-4 0 0,7-1-1 15,-8 4 1-15,2 0 0 0,5-2 0 0,1 2 1 16,-8 0 2-16,8 0 0 0,-1 1-1 15,1 0 0-15,0-1 0 0,-1-4-2 0,7 5 0 16,-6-1 0-16,0 0 0 0,-1 5 1 16,7-5 0-16,-6 0-1 0,-1 0-1 15,1 0 1-15,0 0 0 0,5 2-2 16,-5-3 0-16,0 2 2 0,-2-2 0 0,2 2-1 16,0 0 0-16,-1-1 1 15,1 4 0-15,-1-4 0 0,-5 1 0 0,6 0 0 16,-2-2-1-16,-4 5 0 0,5-3-1 15,-5-1 2-15,-2 0-1 0,8 4 1 0,-7-3 3 16,7 2-1-16,-8-2-1 0,8 3 1 16,-7-4 0-16,7 4-1 0,-8-4-2 15,8 4 1-15,0 0 1 0,-7 0-3 0,6 1 2 16,-6-1 0-16,7 0-1 0,-1-1 1 16,1-2 0-16,0 3 0 0,-1-1 1 15,-6 2 0-15,12-1 1 0,-11 0-2 16,12-1 0-16,-7 1 0 0,1-3 0 0,0 3 1 15,-1 4 0-15,1-4 0 16,6 0 1-16,-7 4 0 0,1-5 0 0,0 5 0 16,-1-4 0-16,0 0-3 0,1 0-1 15,-1 4 2-15,1-4-2 0,-7 0 1 16,7 0-2-16,0-4 4 0,-8 4-1 0,8 0 0 16,-7-4-1-16,7 5 0 0,-8-6 1 15,1 2 0-15,0-1 0 0,7 0 0 0,-13 4 0 16,5-3 0-16,2-5 0 0,-2 5-1 15,1-2 1-15,-6 2-1 0,6-3 2 16,-7 2 0-16,8-4-1 0,-8 5 0 16,7-5 1-16,-6 5 0 0,-1-5 0 0,1 1 0 15,5 4-1-15,-4-5 1 0,-2 0 0 16,6 5-1-16,-5-5-1 0,0 1 0 16,6 4 1-16,-7-5 0 0,1 1-1 15,6 3 1-15,-7-3 0 0,8-1 0 16,-8 1 0-16,7 3-1 0,-7 0 1 0,8-2-1 15,-2 1 0-15,2-2 2 0,-2 3 0 16,2-2 1-16,-1 1 0 0,-1-1 1 0,8 2-1 16,-7 0-2-16,0-3 0 15,6 3 0-15,-5-3 0 0,-2 3 0 0,8-4 0 16,-7 5 0-16,0-4 1 0,0 3-1 16,1-3 0-16,-2-1 0 0,2 5 0 0,-1-5 0 15,-1 1-1-15,-5 3 3 16,6-3-3-16,0-1 2 0,0 5-1 0,0-5 0 15,-7 1 0-15,8-1-2 0,-2 5 2 16,-4-3 0-16,4-3-1 0,1 6 0 16,-6-4 1-16,6-1 1 0,-1 5-1 0,-4-6 1 15,4 3-1-15,2-1 0 0,-8 3-1 16,7-3 0-16,-7-1 1 0,8 1-1 16,-2 0 1-16,-5-1 0 0,6 0 1 0,0 2 1 15,-7 2-3-15,8-4 1 0,-8 1 0 16,8 0 0-16,-2 3 0 0,1-3-1 15,-6-1 1-15,6 1 0 0,-1-1 0 0,2 2 2 16,-2-2-2-16,2 4 0 16,-1-3 2-16,0 0 1 0,0 3-2 0,0-3-1 15,0-1 0-15,0 4 1 0,0-2 1 16,0-2-1-16,1 5 2 0,-2-5-1 16,1 1 1-16,0 3-1 0,6 0-1 0,-5 1 0 15,-2-1 1-15,-5-3 0 0,13 3 0 16,-14-3-1-16,8 3 0 0,-2-3 0 0,2 3 1 15,-2 0-1-15,-5-3-1 0,6 3 0 16,0-4-1-16,-1 6 1 0,-4-6 0 16,4 4-1-16,2-3-1 0,-8 4 2 15,7-5 0-15,0 0 0 0,-6 2 3 0,5 2-1 16,-5-4-1-16,6 1 0 0,0 3 2 16,-7-3-2-16,1 0-1 0,6-1 0 15,-7 1 0-15,8-1 1 0,-8 2-1 16,7-2 0-16,-6 1 0 0,6-1 0 0,-7 1 0 15,8 0 0-15,-8-1 0 0,7 5 0 16,-6-5 1-16,6 1-2 0,-7-1 1 16,7 2 0-16,-6-2 1 0,5 0 0 15,2 1-2-15,-8-4 1 0,7 7 0 0,0-7-1 16,-6 4 1-16,5 0 0 0,2 0 0 16,-8-1 1-16,7 2 1 0,0-3-1 15,0 2 0-15,1 0-1 0,-2 0 0 16,1 3 0-16,0-3 0 0,0-2 0 0,1 3 1 15,-2-1 0-15,2 3 1 0,5-3 0 16,-6 3 1-16,0 0-3 0,1-4 0 16,-2 5 0-16,1-4 0 0,0 3 2 15,0 0-2-15,1 1 1 0,-2-1 0 0,1 1 0 16,0-1 1-16,0 0 0 0,1 0-1 16,-2 1-1-16,2 0 0 0,-8-1 1 15,7 0-1-15,0 0 1 0,0 4 1 0,-7-4 0 16,8-2 2-16,-2 1-2 0,-5 2 1 15,6-1 0-15,-6 0 1 0,-1 1 0 16,8-1 1-16,-8 0 2 0,0-3 0 0,7 3 1 16,-6 1-1-16,-1-1 0 0,1 0 0 15,-1 0-1-15,0 1 0 0,2 0-4 16,-2-1 3-16,0 0 2 0,0 0 1 16,2 1 1-16,-2-1 2 0,0 1 2 0,-6 2 0 15,7 1-2-15,-1 0-2 0,1 1 0 16,0-2-1-16,-1-3-1 0,-6 5-2 15,6-4 0-15,0 2 1 0,-6-3-2 16,8 1-1-16,-2 3-1 0,-6-4 1 0,6 0-2 16,-6 1 0-16,7-2 0 0,-7 2 2 15,7-1 1-15,-7 1 1 0,0-1 1 16,0-3 1-16,6 3-1 0,-6 1-1 16,0-1-1-16,7 0-1 0,-7 0-2 0,0-3-1 15,6 3 1-15,-6 0 0 0,0 1 0 16,6 0 0-16,-6-5 3 0,0 3 2 15,0 3 0-15,0-1 1 0,0-2 3 0,0 2-1 16,0-5-1-16,0 5 0 0,0-5 0 16,0 5 1-16,0-5 0 0,0 5 1 15,0-1 2-15,0 0 1 0,0-4-3 16,0 5-1-16,0-1-2 0,0-3-1 0,0 3-2 16,0-2-2-16,0 1 0 0,0 1-1 15,0-2 0-15,0 2 0 0,0-3-1 16,0-1 3-16,-6 5 0 0,6-5 0 15,0 1 2-15,0 4 2 0,-6-5 0 0,6 8 1 16,0-4 0-16,-7-3-1 0,7 3 0 16,-6 0 0-16,6-2 0 0,-7 1-1 15,7 2-1-15,0-5 2 0,-7 5-4 0,7-5 0 16,0 6-1-16,-6-3 0 0,6-2 2 16,0 3-2-16,-6-4 3 0,6 4 0 15,0-2 1-15,0 2 0 0,-8-3 1 16,8 0 5-16,-6 3 2 0,6-4 5 0,0 1 2 15,-6 4 5-15,0-5 3 0,6 1-1 16,-7-1 2-16,0 1 2 0,1 3 2 0,-1-7 3 16,1 8 2-16,0-8 3 15,-2 3 4-15,2 1-3 0,0-1-3 0,0 2-7 16,-2-5-4-16,2 3-7 0,-7 1-6 16,7-4-6-16,-1 3-5 0,0 1 1 0,1-4-4 15,0 4-2-15,0-4 2 0,-8 3 0 16,8 1-1-16,-1-4 0 0,1 3-1 15,-1 1 1-15,0-4 1 0,1 5-2 0,0-5 2 16,0 2-1-16,-8-2 1 16,14 5 0-16,-13-5-2 0,6 0 1 0,1 0 2 15,-1 3 1-15,1-3 1 0,0 0 2 16,-1 0 2-16,-6 0 0 0,7 0 3 0,-1 0 3 16,0 0 4-16,-6 0 7 0,7 0 5 15,-1-3 6-15,1 3 4 0,-7 0 5 16,7 0-1-16,-2-5-5 0,2 5-6 15,0-2-4-15,-7 2-8 0,6-5-7 0,0 5-1 16,1-4-5-16,-6 1 2 0,4-1-2 16,-4 1 0-16,5-1-1 0,-6 0-1 15,0 1 0-15,7-1 1 0,-8 1 0 16,2-2 2-16,-2 2-3 0,1-1 5 0,0 1 0 16,0-5 1-16,1 5 0 0,-2-5-2 15,1 5 3-15,0-4-5 0,0 2-2 16,7-2-1-16,-14 0 0 0,14 0-1 15,-8 0 0-15,2 3 1 0,-1-3 1 0,-1-1 1 16,2 1 0-16,-2 3-3 0,8-2 0 16,-7 1 1-16,7-2 0 0,-8-1-3 15,8 5 2-15,0-5 3 0,-8 5-1 0,8-5 0 16,0 5-2-16,-8-1-1 0,8-3-1 16,-1 3-3-16,1-3 1 0,0 3 0 15,-2-3 1-15,2 4-2 0,0-2-1 16,-1-2 1-16,0 4-1 0,1-1 1 0,0 0-4 15,-7-3 5-15,6 3-1 0,0 1 1 16,1-2-1-16,0-2 1 0,-8 4 0 16,8 0-3-16,0-2 1 0,-7 2 1 15,6 3-3-15,0-4 1 0,-5 0 1 0,4 1 4 16,2-1 3-16,-6 4-5 0,5-3 5 16,0-2-4-16,-6 2 3 0,7 3-5 15,0-3-3-15,-2-1 3 0,-4 0 0 16,6 1 2-16,-1 3-4 0,-6-8 1 0,6 8 2 15,1-7 0-15,-8 3 1 0,8 4 0 16,0-3 3-16,0-2 0 0,-2 2-1 16,-4 0-3-16,12-1 1 0,-13 0-5 0,6 4 1 15,7-3 0-15,-7 0 0 0,1-2 0 16,0 5 1-16,0-3 2 0,-2-1-1 16,2-1 2-16,0 3-2 0,-1 2 0 15,0-4 0-15,1 1 1 0,-1-1 0 0,1 0-2 16,0 1 1-16,-1-2 0 0,0 3-2 15,1-3 2-15,0 2-1 0,-1-1 0 16,0 0 2-16,-6 1 2 0,7-1-2 16,-1 0 0-16,-6 1 0 0,7-1-1 0,0 1 2 15,-2-2 0-15,-4 2 1 0,5-1-1 16,1 1 1-16,-1-1 0 0,0-3-3 16,1 7 0-16,-6-8 3 0,4 5-1 15,2-1-2-15,0 1-1 0,-1-2 2 0,0 2 1 16,1 0-1-16,-1-1 0 0,1 0 1 15,0 4 2-15,-1-3-1 0,7-1-2 16,-7 0 0-16,1 4-1 0,0-3 0 0,-1-1-2 16,0-1 2-16,1 3 2 0,-1 2-1 15,-5-4-1-15,5 0 2 0,0 1-2 16,1-1-2-16,0 0 2 0,-2 0 1 16,2 2 1-16,-7-3 1 0,7 2 2 0,-1-5-2 15,1 4-1-15,-7 1 1 0,7-1 1 16,-2-3 0-16,-4 7 2 0,5-8 2 15,0 5-1-15,-5-1 1 0,5-3 1 0,1 3-2 16,-1 1-1-16,-6-5 2 0,7 5-1 16,-1-1 0-16,-6 1-1 0,7-5 0 15,-1 4 0-15,-6 1-3 0,6-5 0 16,-5 5-2-16,4-5-1 0,2 5 1 0,-7-2 0 16,7-2 1-16,-7 4 0 0,0 0 4 15,7-5 1-15,-8 4-1 0,8 0 0 16,-8-2-1-16,8 2 1 0,-7-1-1 0,0 2 1 15,6-4-3-15,-5 3 0 0,5 1 1 16,-6-1-2-16,7 0-1 0,-7 1-2 16,-1-1 2-16,8 0-1 0,-8 1-2 15,2-1 2-15,6 0 0 0,-8 1 1 16,1-5-3-16,1 5 2 0,-2 3-3 0,2-3 2 16,-2-2-1-16,1 2 1 0,0-1 1 15,0 4 1-15,1-3 4 0,4-1-4 16,-11 0 0-16,13 4-1 0,-8-3-1 0,2-1-1 15,-2 4-2-15,2-4 3 0,-2 1 1 16,1-2-2-16,7 3 1 0,-7 2 3 16,6-5 0-16,-5 2 2 0,5-1-2 15,-6 0-1-15,6 4 0 0,-6-3-1 0,6-1-2 16,-5 4 1-16,6-4-2 0,-2 4 1 16,-4-3 1-16,5-1 1 0,-6 4 1 15,6-3 0-15,1 3 0 0,-6-5-1 0,4 5-1 16,2-3 0-16,-7-1 0 0,6 4 0 15,1-3 1-15,-7 3 0 0,7-4 1 16,-1 0-1-16,0 1-1 0,-5-1 2 16,5 4-1-16,-6-4 3 0,6 1-1 0,1-1 0 15,-7 4 1-15,6-3-3 0,-5-5 1 16,4 8-1-16,2-7 2 0,0 3 1 16,-7 1-1-16,6-1 1 0,-6 0 1 15,7 1-2-15,-8-1-2 0,8-1-3 0,0 3 1 16,-8-2-1-16,8-3-2 0,-7 3 3 15,7 0-2-15,-8 0 4 0,8 2 1 16,-7-3 2-16,6 2-2 0,-5-1 1 0,5 0 1 16,1 0-3-16,-8 1-1 0,2-1-1 15,4 0 2-15,2 1-2 0,-7 0 1 16,7-5 0-16,-7 4-2 0,6 1 2 16,-5-5 1-16,4 5 2 0,-4-1-1 15,5 0 0-15,1 1 2 0,-1-4-3 0,-6 2 0 16,7 2-1-16,-1-1-1 0,0 1 2 15,1-1 0-15,0-3 2 0,-8 3-2 0,8 0-2 16,0 1 0-16,-1-2-1 0,1 3 1 16,-8-3 0-16,8 2 0 0,-8 0 1 15,8-2 0-15,0 2 1 0,-7-1 0 16,6 0 0-16,-6 1 0 0,7 0-2 16,-8 3-1-16,8-4 3 0,-6-1 0 0,5 2 2 15,-6 0-3-15,6 3 2 0,1-4 2 16,-8 0-1-16,8 1-2 0,0-1 0 15,0-3-1-15,-8 3-1 0,8 1 2 0,-1-1-1 16,1 0 2-16,-1 4-3 16,-6-4 4-16,7 1 1 0,0-1-3 0,-2 4-1 15,2-4 0-15,0 1 3 0,-1 0-2 16,0-2 1-16,1 5-1 0,6-3 3 0,-7 3-4 16,1-4 1-16,6 4-2 0,-6-3 1 15,-2 3 2-15,8-4-2 0,-6 4 1 16,6-4 0-16,-6 4-1 0,6-3 1 15,-6 3 1-15,6-4-2 0,-7 4 0 0,7-4 0 16,-7 1 1-16,7-2-3 0,-6 5 1 16,-1-2 1-16,7-3 2 0,-6 2-1 15,0-1 0-15,-2 0 1 0,8 1-1 0,-6-1 1 16,0 0 1-16,0-3-2 0,-2 7 1 16,2-8 1-16,-7 5-2 0,7-1-1 15,-1 1-1-15,0-1 2 0,1 0 0 16,0 1-3-16,-8-1 3 0,8 0 0 0,0 1-2 15,-1 0 2-15,-6-1-2 0,6-1 0 16,1 2-1-16,0 0 3 0,-8-1 0 16,8 0-1-16,0-3 4 0,-8 7-2 15,8-7 1-15,-7 3-4 0,7-1 2 0,-8-1 0 16,2 2-3-16,4 1 3 0,-4-5 0 16,-1 4 0-16,6-3-2 0,-6-1 0 15,1 5 2-15,-2-4 0 0,1-1-1 16,0 5 1-16,0-5 4 0,0-2-1 0,0 2-2 15,0 1 1-15,0 0 3 0,0 0-2 16,0-5-3-16,0 5-2 0,-1 0 1 16,2-4 0-16,-1 4-4 0,0-1 1 0,-6 0 3 15,5-3-1-15,8 5 0 0,-7 1 0 16,0-2 1-16,0 0 3 0,6 3-1 16,-6-3 0-16,7 3-1 0,-1-3 2 0,-6 4-1 15,7-1-1-15,-1 0 0 0,1 4 2 16,-1-4-1-16,7 1-1 0,-7-1 0 15,1 4 4-15,6-4-2 0,-6 4-1 16,-2-3 0-16,8 3 0 0,-6-3-1 16,6 3-6-16,-6-5 3 0,6 5-1 0,-6 0 3 15,6-3 0-15,-7 3 0 0,7 0 3 16,-7 0 0-16,7 0-3 0,-6-4-2 16,6 4 3-16,-7 0-1 0,7-3-2 15,-6 3 0-15,0 0 3 0,6 0-1 0,-8-4-3 16,8 4 2-16,-6-4 2 0,0 4 0 15,6-3 0-15,-6 3 0 0,6-4 3 16,-7 4-2-16,0-4 1 0,7 1-3 0,-6 0 1 16,-1-1 0-16,1 4 0 0,-1-5 0 15,7 2 1-15,-7-2 1 0,1 5-3 16,0-3 1-16,0 0-1 0,6-1-1 16,-14 0 0-16,14 4-1 0,-6-3 2 0,-1 3 0 15,1-4 0-15,-1 0 1 0,7 4-1 16,-7-4 1-16,1 1-1 0,0 3 2 15,6-4 0-15,-7 1-2 0,0 3 1 0,7-4-2 16,-6 0 3-16,0 1-2 0,-1-1 1 16,0 4 0-16,1-4 0 0,-1 1 0 15,1 0 1-15,0 3-1 0,-2-4 0 16,8-1-1-16,-6 2 0 0,-6 0 1 0,12 3-2 16,-7-4 1-16,0 0 1 15,1 1-1-15,-1 3 0 0,1-4 0 0,0 4-2 16,-2-4 2-16,2 4 1 0,0-3 0 0,0-1 0 15,-2 4 2-15,2-3 1 0,0 3-3 16,-1-4-1-16,1 0 1 0,-1 0 1 16,0 4-2-16,-5-3-3 0,6-1 4 15,-2 0 0-15,2 4-1 0,0-3-2 0,-8 3 2 16,8-3 1-16,-1 3-3 16,1-5 2-16,0 5 1 0,-1-3 2 0,0 3-1 15,-5-5 1-15,5 5-1 0,0-3 1 16,1 3-1-16,-1-4-1 0,1 4 0 0,6-3 1 15,-6 3-2-15,-1-4 1 0,0 0 0 16,1 4 0-16,6-3 0 0,-6 3 0 16,6-4 2-16,-8 4-2 0,2-4 0 15,0 4 1-15,-1-3 0 0,7 3-1 16,-6-4 0-16,-1 4-3 0,1-3 0 0,6-1 2 16,-7 4 1-16,1-4-1 0,0 1 2 15,-2 3 2-15,2-4 1 0,0 0-2 16,-1 1 1-16,7 0-3 0,-6-1-2 15,-1-1 1-15,0 2-1 0,1-4 1 0,0 3-5 16,-1 0 4-16,0-3 1 0,1 4-1 16,0-4 1-16,-1-2 0 0,-6 6 2 0,6-5 2 15,1 5-2-15,-7-5-1 0,6 5 0 16,-5 0 2-16,4-6-2 0,2 6-3 16,-7 0 0-16,7-1 2 0,-1 0 1 15,-6 1-3-15,7-1 1 0,0 0 0 16,-2 4 3-16,2-3-1 0,0-1-1 0,-1 4-1 15,1-3 1-15,-1 3 2 0,1-5-2 16,-1 5 2-16,1-3 1 0,-1 3 2 0,0-4-2 16,1 4-3-16,0-3-1 15,-1 3 1-15,0-4-1 0,1 4 0 0,0-4 0 16,-1 1 1-16,1 3 1 0,-1-4 0 16,-6 0-1-16,7 1 1 0,-1-1-1 15,0 4 2-15,-5-3-2 0,5-1 1 16,-6 0 0-16,6 1-1 0,-5-1 1 0,-2 0 0 15,2 1 0-15,-2 0 0 0,-5-6-2 16,5 6 2-16,-5-5 1 0,0 5-1 0,-1-5 1 16,1 5-1-16,-7-5 1 0,6 4-1 15,-7-3-4-15,2 4 1 0,5-5-1 16,-6 5 3-16,6-4 0 0,1 0 0 0,-1 2 1 16,2-2 0-16,-2 4 0 0,7-5 0 15,-7 5-1-15,7-5 1 0,6 5 1 16,-5-4 0-16,5 3 1 0,0 0 1 15,1 0-2-15,-1 1-1 0,1 3-2 0,6-4 0 16,-6 0 1-16,6 4-1 0,-7 0 1 16,7-3 2-16,0 3 0 0,0 0 1 15,-7 0 1-15,7-3-1 0,0 3 0 16,0 0-2-16,0 0-1 0,0-5 1 16,0 5-1-16,-6 0 0 0,6-3 1 0,0 3 0 15,0-5 2-15,-6 5-4 0,6-3 3 16,0 3 0-16,-8-4 0 0,8 4 1 15,0-3-2-15,0 3 2 0,-6-4-1 0,6 4-2 16,-6-4-1-16,-1 4-2 0,7-3 2 16,-6 3-1-16,6-4 0 0,-7 4 1 15,0-3-1-15,1 3 1 0,6-4 2 0,-6 4-2 16,0-4 0-16,-2 4 2 0,2-3 1 16,0-2 0-16,-1 5 0 0,1-3 0 15,-1 3 2-15,0-3 0 0,1 3-2 16,0-4-1-16,-1 0 1 0,-6 1 0 0,7 3-1 15,-1-3-1-15,0-2 1 0,1 1-1 16,-1 4 1-16,1-3 0 0,0-1-4 16,-1 1 3-16,0-1 3 0,1 0 2 15,0 1-3-15,-2-1-1 0,2 1 0 0,0-1 0 16,-1 1-2-16,1 3-2 0,-7-9 0 16,6 6 4-16,1 0 0 0,-8-1-2 15,8 0 1-15,-7 1 1 0,0 0 3 16,0-2-2-16,7 2-1 0,-8-2 1 0,8-2 1 15,-7 4-2-15,0-1-1 0,7-3 0 16,-7 3 0-16,6 0 1 0,-6 1 0 16,7-1 0-16,-1 1 3 0,0-2-3 0,1 2 1 15,0-1 1-15,-1 4-2 0,0-3 0 16,1-1 1-16,6 1 1 0,-7 3-2 16,1-4-1-16,6 4 0 0,-6-4 1 15,6 4 0-15,-8-4 0 0,2 1 2 0,0-1 1 16,0 1-1-16,6 3-2 0,-7-4 0 15,0 0-2-15,1 1-1 0,-1 3 4 16,1-4-2-16,-8 0 1 0,8 1 0 16,0 3 0-16,-1-3 1 0,0-1-1 0,1-1 0 15,0 2 0-15,-1-2-1 0,-6 3 0 16,6-2 0-16,1 0-2 0,-7 0 1 16,0 1 0-16,7 0 2 0,-8-4 0 0,1 2 0 15,7 5 0-15,-8-4-2 0,2 1-1 16,-1-1 3-16,6 0-2 0,-6 1 2 15,1-1 0-15,4 1 4 0,-4-1-1 0,6 4-3 16,-2-3 0-16,2-2 0 0,0 5-1 16,-1-4 1-16,1 1 0 0,-1 3 0 15,7-3 1-15,0 3 0 0,-7 0 2 16,7-4-3-16,-6 4 0 0,6 0 1 16,0-4-1-16,-6 4 0 0,6-3 0 0,-6 3 0 15,6-4 0-15,-8 4 0 0,8-4-2 16,-6 4 1-16,6-3-1 0,-6 3 2 15,6-4-1-15,-7 4 0 0,7-3 1 0,-6-2-2 16,-1 2 3-16,7 3 1 0,0-4-1 16,-7 1 1-16,1-1-2 0,6 1 2 15,-6 3-3-15,6-4 2 0,-7 0-1 16,0 0-3-16,7 1 4 0,-6-2 2 0,0 3-1 16,6-3-3-16,-7 2 2 0,0-1 1 15,7 1-2-15,-6-1-2 0,6 0 2 16,-7 2 1-16,1-3-1 0,6 1 0 15,-6 1 3-15,-1-2-1 0,7 2-3 0,-7 0 1 16,1 3-2-16,6-4 1 0,-6 0-1 16,6 1 2-16,-8 0-1 0,2 3-1 15,6-5 1-15,-6 1 1 0,-1 1-1 0,7-1 0 16,-6 4 0-16,6-3 1 0,-7-1-1 16,7 0-1-16,-7 1 3 0,1-1-1 15,6 1 0-15,-6-1 0 0,0 1 2 0,6-2-2 16,-8 1 0-16,2 1 0 0,0 0 0 15,6-1 0-15,-7 0 0 0,1 1-1 16,-1-1 1-16,0 0-5 0,1 1 4 16,0-2-1-16,6-2 1 0,-14 4-1 0,8-1 2 15,0-3 1-15,-1 3-1 0,-6-3 3 16,6 3-2-16,1-4 2 0,-7 1-2 16,0 4 1-16,7-4-1 0,-8 3 1 15,1-3-2-15,0 3 0 0,0-3 0 16,1 2-1-16,-2-1 1 0,8 2 0 0,-7-3 2 15,0 4 0-15,0-2-2 0,-1 1 0 16,2-4-1-16,5 6-2 0,-6-2 1 16,7 1-1-16,-1-2 1 0,1 2 3 0,-1 3-2 15,0-3 0-15,1-2-2 0,0 3 3 16,6 2 0-16,-7-5-1 0,0 5 3 16,7-4-2-16,-6 4 2 0,6 0 0 0,-6-3-1 15,-1 3 1-15,7 0 1 0,-7-4 1 16,7 1-2-16,-6 3 0 0,6 0-1 15,-7-4-2-15,1 0 0 0,0 4 1 16,6-3 0-16,-8-1 2 0,-4 1 2 0,5-2-3 16,1 2-1-16,-1-4 0 0,1 3 0 15,-7 0 0-15,7-3 0 0,-2 3 1 16,-4 1-2-16,5-1 0 0,-6-4 1 16,7 5-2-16,-7-1 2 0,-1-3 0 15,8 4 2-15,-7-1-1 0,0-4 0 0,7 5 0 16,-7-2-2-16,6 3-1 0,-6-3 0 15,7 2-1-15,-8-4 1 0,8 7 2 16,0-4-1-16,-1 0-1 0,-6 2 3 0,13-3 1 16,-7 5-2-16,1-4-2 0,0 1 4 15,-2-2 1-15,8 2-3 0,-6 3 0 16,0-3 0-16,6-1 1 0,-6 0-2 16,6 4 2-16,-8-3 2 0,8 0 0 0,-6-2 0 15,6 2-2-15,-6 3 1 0,6-4-2 16,-7 0 1-16,7 1 2 0,-6-4-2 15,6 3 6-15,-7 0-2 0,7 1 2 0,-7-1 1 16,7 1 0-16,0-6 3 0,-6 6 0 16,0 0 0-16,6-5 0 0,0 5 1 15,-6-1-3-15,6 0 0 0,0-4 1 16,0 6-1-16,0-3-3 0,0-2 1 0,0 3-1 16,0 1-2-16,0-5-4 0,0 5-1 15,0-1 3-15,0 1-3 0,0-2 0 16,6 2 1-16,-6-4 2 0,0 3 1 15,6 1-3-15,-6-5 1 0,6 5-1 0,-6-1-2 16,7-3 2-16,-7 2 0 0,7 2 0 16,-1 0-1-16,1-5 0 0,-7 5-1 15,6 0-1-15,0-6 1 0,2 6-1 16,-2-2 3-16,0-1-2 0,0 3 4 16,2-2-1-16,4 2-1 0,-5-5 1 0,-1 6-3 15,1-3 3-15,0 1-2 0,-1 1 0 16,6-1 0-16,-4 1-1 0,-2-1-2 0,0 4 2 15,1-4 0-15,0 4 3 0,-1-3 0 16,1 3 0-16,-1-4 3 0,0 4-2 16,8-3-2-16,-8-2 1 0,0 2-1 15,8 3 0-15,-8-4 0 0,1 1 0 16,-1 3 2-16,7-4-3 0,-6 4 2 0,-1-4-1 16,0 4 2-16,2-3-1 0,-2 3-1 15,0-4-2-15,1 0-1 0,-1 4 2 16,-6 0 1-16,7-3 0 0,-1 3-1 15,-6-4 2-15,7 4 1 0,-7-3 0 0,6 3-2 16,0-5-1-16,2 5 1 0,-2 0-1 16,-6-3 1-16,6 3-1 0,1-3-2 15,-7 3 1-15,6 0-1 0,-6 0 0 0,7-4 0 16,-7 4 2-16,7 0 1 0,-1 0 0 16,-6 0 0-16,6-4 0 0,1 4 0 0,-7 0 0 15,7 0 1-15,-1-3-4 16,0 3 3-16,1 0 0 0,-7 0 3 0,7 0-3 15,-1-4 0-15,1 4 3 0,-1 0-3 16,0 0-1-16,1-4-1 0,0 4 0 16,-1 0 4-16,0 0-3 0,2-4 2 15,-2 4-1-15,0 0 3 0,1-3 1 0,-1 3-3 16,1 0 2-16,6 0 0 0,-13-5-2 16,6 5-1-16,0 0-1 0,2 0 0 15,-2-2 1-15,0 2 0 0,1 0-1 16,-7 0 1-16,6 0 1 0,1 0-1 0,-7 0 0 15,6 0 0-15,1 0-3 0,-7 0 1 0,6 0 1 16,-6 0 1-16,7 0-1 16,0 0 0-16,-7 0 1 0,6 0 1 0,-6 2-1 15,6-2 0-15,1 0 1 0,0 5 0 16,-7-5 1-16,6 3-2 0,0 1 1 16,1-4-1-16,-7 4-2 0,6-4 2 15,1 4-2-15,0-4 2 0,-1 3 0 0,-6-3 0 16,6 4 0-16,1-4-2 0,0 4 2 15,-1-4 0-15,0 3 0 0,1 0 1 16,0-3 0-16,-1 5-2 0,1-2 2 16,-1-3-1-16,0 4-2 0,2-4 2 0,-2 3 0 15,0-3-1-15,0 4 2 0,1-4 0 16,0 4-1-16,-7-4-1 0,6 3 0 0,1-3 5 16,-1 4-5-16,0-4-2 15,2 4 5-15,-2-4-1 0,0 3 3 0,1-3-5 16,0 4 0-16,-1-4-1 0,-6 3 0 15,6 2 1-15,1-5 0 0,-1 3 2 0,1-3 2 16,-7 4 0-16,7-4-1 0,-1 3-1 16,0-3-1-16,1 4 1 0,0-4 0 15,-7 4 1-15,6-4 1 0,0 3-2 0,1-3-1 16,-7 4-2-16,7-4-3 16,-1 3 4-16,1-3-2 0,-1 4 3 0,0-4 0 15,2 5 0-15,-2-5 4 0,0 2-1 16,0-2 0-16,1 0-2 0,0 0 1 0,-1 5-3 15,1-5-1-15,-1 0-2 0,0 3 2 16,2-3 0-16,-8 0-1 0,6 3 2 16,-6-3 1-16,6 0 3 0,0 0-4 15,2 5-1-15,-2-5 3 0,0 3-1 16,1-3 0-16,-1 0-1 0,1 4 4 0,0-4-2 16,-1 2-1-16,0-2 0 0,0 5 1 15,8-5 0-15,-8 3-2 0,1-3-1 0,-1 4 1 16,1-4-1-16,0 0 1 15,-1 5-1-15,0-5 4 0,1 0 0 0,0 0-3 16,-1 3 1-16,0-3 0 0,1 3 2 16,0-3-2-16,-1 0 0 0,1 4 3 0,-1-4 0 15,0 4-1-15,1-4 1 0,0 3-3 16,-1-3 2-16,0 3-3 0,2-3-1 16,-2 5-1-16,7-5 0 0,-7 3 1 15,1-3-1-15,6 4 3 0,-7-4 0 16,0 4 0-16,8-4 1 0,-8 3 0 0,7-3 0 15,-6 4-4-15,6-4 3 0,-7 4 1 16,8-1-3-16,-2 1 1 0,2-4 1 16,-8 4 1-16,7-1 0 0,0 0 0 15,0 2-1-15,-7-5 2 0,8 3-2 0,-1 1-2 16,0-1 2-16,-7-3 0 0,7 4 0 16,-7-4 2-16,8 4-1 0,-8-1 0 15,7-3 1-15,-6 4-1 0,6-4 1 0,-7 4-3 16,0-1 2-16,2-3 0 0,4 5 0 15,-5-5 0-15,0 2-1 0,-1 3 0 16,0-5 0-16,7 3 0 0,-6 1-1 16,0 0 0-16,-1-1 1 0,0-3 1 0,1 4-1 15,0 0-2-15,-1-1 2 0,0-3-3 16,1 3 1-16,0 1 0 0,-1 1 1 16,1-2 1-16,-1 1-1 0,0-1 2 15,2 1 0-15,4 0 0 0,-6-1-1 0,1 1-1 16,0 3-1-16,-1-3 2 0,1-1 0 15,-1 2-1-15,8 1 4 0,-8 2-1 16,0-5 1-16,1 0-2 0,6 5-1 0,-7-4 2 16,1 1-4-16,-1 1 1 0,1-2 0 15,0-1 1-15,-1 4-2 0,0-2-2 16,1-3 4-16,0 3 2 0,-1-2 0 16,0 1 0-16,1 0 2 0,0 0-3 15,-1-1-1-15,-6 4-2 0,7-3-1 0,-1-1 3 16,0 2 0-16,2 2 0 0,-2-4 2 15,0 1 2-15,0 0 0 0,1-1-4 16,0 1 1-16,-1 0-1 0,1-1 0 0,-1 1-4 16,0-1 2-16,2 2 2 0,-2-2 0 15,0 1 2-15,0-1-2 0,2 5 3 16,-2-8 1-16,0 7-1 0,1-4-3 16,-7 1 0-16,6 1 0 0,1-3-2 0,0 3-2 15,-1-2-1-15,0 0 3 0,0 2-3 16,8-2 2-16,-8 1 1 0,1-2 2 0,-1 3 0 15,1-2 0-15,6 1 1 0,-7 1 2 16,1-5-1-16,0 3 0 0,-1 0 0 16,7 1-1-16,-6 0-1 0,-1-1 0 0,1 0 0 15,5 2 0-15,-5 2 0 0,6-3 1 16,-7-1 0-16,2 1-1 0,4 0 1 16,-5-1-3-16,6 1 1 0,0-1 1 15,-7 1 0-15,8-1 1 0,-2 2-1 16,-5-2 2-16,6 1-3 0,0-1-1 0,0 1 2 15,0 0 0-15,-7-1 0 0,8 1 0 16,-1 0 2-16,-1-1 0 0,2 2-5 16,-8-3 2-16,7 3 1 0,0-2-3 0,0 1 3 15,0 0 0-15,-6-1 0 0,5 1 0 16,2 0 0-16,-1-4 2 0,-7 3-2 16,7 0-2-16,0 1 2 0,1 1 1 0,-2-2-2 15,2 1 0-15,-2-1 0 16,1 1 0-16,1-1 1 0,5 1 0 0,-6 0 0 15,0-1 0-15,0 1 0 0,0-1 2 16,1 6-1-16,-2-9-1 0,1 6 2 0,0-2-1 16,6 0-1-16,-5-1 4 15,-1 0-3-15,0 2 1 0,-7-2-2 0,7 1 2 16,1 1-3-16,-2-3 0 0,2 2 1 16,-2 0-1-16,1-1-1 0,-6 1 1 15,6-1 1-15,1 2-1 0,-2-3-1 16,-6 3 1-16,8-2 1 0,-1 1-1 0,-1 0 1 15,2 0 0-15,-8-1-2 0,8 1 2 0,-2-1-1 16,1 1 0-16,-6-1 1 16,6 2 0-16,-1-2 2 0,-4 1-2 0,4-1 2 15,-5 1 0-15,6 0-1 0,-6-1 1 16,5 1-2-16,-5-4 1 0,6 4-1 16,-7-1-3-16,8 0 2 0,-8 1-1 15,7 1 2-15,-7-2-1 0,8 1 4 0,-8-1-3 16,7 1 1-16,-6-1 0 0,6 1 0 15,-7 0 2-15,1-1-4 0,0 1 3 16,5 1-2-16,-6-3 2 0,2 3-1 16,4-2 1-16,-5 0-1 0,-1 1-2 0,8 0 0 15,-8 0-1-15,0-2-1 0,0 3-3 16,8-5 3-16,-8 3 3 0,1 2 0 16,0-1-1-16,6-1 2 0,-7-3 1 0,0 7-5 15,8-3 1-15,-8-1 1 0,0-3 0 16,1 4 1-16,6 0 2 0,-6-1 2 15,-1 1-2-15,7-1 2 0,-6 1-1 0,-1 0-3 16,8 0-3-16,-8-1 3 0,0 1-1 16,1-1 0-16,6 1-1 0,-7-1 4 15,1 2 3-15,5 2-5 0,-4-7 0 0,-2 7-1 16,0-3 2-16,8-1-2 0,-8 1 1 16,7 0 3-16,-7 4 1 0,8-6-2 15,-8 3-3-15,7-2 0 0,-6 5-1 16,6-5-2-16,-7 1 2 0,7 0 1 0,-6-1 2 15,5 0 1-15,-4 2-2 0,4-1 0 16,-5 3 2-16,-1-4-1 0,7 1-2 16,-6 3 1-16,5-7 1 0,-4 7-1 15,-2-3 0-15,7-1 0 0,-6 6 0 0,5-6-1 16,-5 0 0-16,6 5 1 0,-6-5-1 16,5 0 0-16,-5 2 1 0,0 2 1 15,5-3 0-15,-5-1 0 0,6 1-1 16,-6-1-2-16,5 1 1 0,-4 0 0 0,-2-1 1 15,6 1 1-15,-5-1 1 0,6 2 1 16,-6-2 0-16,5 5-1 0,-4-5 0 16,-2 1-2-16,6 0 0 0,2-1 0 0,-8 1 0 15,7 4-3-15,-6-5 1 0,6 1-1 16,-1-1 0-16,2 1 1 0,-1 3 3 16,0-3-2-16,0 0 2 0,1-1 1 15,-2 0 1-15,1 1-2 0,0 1-2 0,0-2 3 16,-7 1-2-16,8 3-2 0,-2-7 2 15,-5 7 0-15,6-3 0 0,-6-1-1 16,-1 1 1-16,1-1 1 0,0 1-4 0,5 1 1 16,-6-2 2-16,2 0 2 0,-2 1-1 15,0 3-2-15,1-4 1 0,6 2 1 16,-6-2-3-16,-1 6 1 0,6-6-2 16,-4 0 1-16,-2 5 2 0,7-5 0 15,-6 1 0-15,-1 3 1 0,7 0 0 0,-7-3 1 16,8 3-4-16,-8-3 1 0,7 3 2 15,-6-3-2-15,6 4 1 0,0-5 1 16,-7 4 2-16,7 1-1 0,1-1-3 0,-2-3-1 16,1 2 2-16,-6-2 0 0,6 4 0 15,-1 0-1-15,2-5 4 0,-1 5 2 16,-6-5-5-16,6 5-1 0,-1-1-1 0,-5-3 3 16,6 3-2-16,-7-4-1 0,8 5 3 15,-8-5 2-15,7 4-3 0,-7-2-2 16,1 2 1-16,6 0 0 0,1-3-1 15,-8 3-1-15,7-3 0 0,0-1 3 0,-7 4-1 16,7-3 1-16,-7 0-1 0,8-1 3 16,-8 5 0-16,8-5-2 0,-8 1 2 15,0 4-2-15,7-5 1 0,1 2-2 16,-8 1 1-16,7-2 1 0,0 0-3 0,-7-1 0 16,7 5 3-16,1-4-1 0,-2-1 0 15,-4 4 1-15,4-3-1 0,1 0 0 16,0 3-1-16,0-3 0 0,1-1 1 15,-2 0 0-15,1 6 0 0,0-6 1 0,0 0-1 16,-6 5 0-16,6-5 0 0,0 1 1 16,-6 0 1-16,5-1-4 0,-5 1 1 15,6-1 1-15,-6 1 0 0,-1 4-3 0,8-5-2 16,-8 1 5-16,0 0-1 0,7-1 0 16,-6 0 0-16,-1 2 4 0,7 3 0 15,-7-4-1-15,8-1-1 0,-8 0-2 16,7 1 2-16,-6 3 0 0,6-3-1 0,0 0 0 15,-6 3 1-15,5-4 1 0,2 2-1 16,-2-2-1-16,1 0 3 0,1 5-2 16,-2-5 0-16,2 1 1 0,-2 4-2 15,2-5-1-15,-1 1-1 0,-1 3 1 0,2-3 1 16,-2-1 1-16,-5 1 2 0,6 3 0 16,0-4-3-16,0 1-2 0,-6 4 1 15,5-5 1-15,-4 1-1 0,4 3 0 0,1-2 1 16,-6-2 1-16,6 0 2 0,-7 4-3 15,8-2 0-15,-8-2 1 0,7 1 1 16,-6 3-2-16,6-3-2 0,-7 0-1 16,7-1-1-16,-6 4 2 0,-1-2-2 0,7-2 1 15,-6 1 2-15,-1-1 4 0,1 5-1 16,-1-5 0-16,0 1-2 0,1 0 3 16,0-1-3-16,-1 1-4 0,0-1 1 15,2 1 1-15,-2 0 2 0,0-1 0 0,1 1 1 16,-1 0-1-16,1-1 1 0,-1 1 1 15,1-1-2-15,5 2 0 0,-4-2-2 16,-2 2 3-16,0-3-1 0,1 2 0 0,6 0-1 16,-7 3-2-16,1-3 2 0,6 0-1 15,-6-2 1-15,5 3-2 0,-5-1 1 16,6 3 5-16,-7-3-1 0,7-1 3 16,-6 5-3-16,0-5 1 0,5 0 1 0,-4 6-5 15,4-6 1-15,-6 0-2 0,8 1 2 16,-8 3 0-16,7-3 1 0,-7 0-1 15,8 3-2-15,-8-4 2 0,7 2-3 16,-6-2 3-16,6 4 0 0,-7-3 3 0,8 0-1 16,-8-1-2-16,7 1 0 0,-6 3 0 15,-1-2 2-15,0-3 1 0,7 3 1 16,-6 2-4-16,0-3 1 0,5 3-1 16,-4-3-1-16,-2 3-1 0,6-4-2 0,-5 5 3 15,0-5 1-15,-1 5 0 0,7-5 3 16,-7 5 0-16,2-4-2 0,4 3 3 15,-6-4-4-15,1 5 2 0,6-1-2 0,-6-3 0 16,6 2 1-16,-6 3 0 0,-1-3 2 16,6-2-4-16,-4 3-2 0,-2-2 2 15,0 1-2-15,1-1 0 0,6 2 1 16,-6 0 1-16,-1-3 2 0,0 3 1 0,0-3-1 16,2 3 3-16,-2-4-3 0,7 5-1 15,-6-4 1-15,-1-1-3 0,1 5 1 16,-1-5-3-16,0 1 4 0,1 3 0 15,0-3 0-15,-1-1 3 0,0 2 1 0,1-2-1 16,0 4 0-16,-1-7-1 0,1 7-1 16,-1-3-1-16,0 0 0 0,1 0-3 15,0-1 1-15,-7 2-2 0,12-3 3 16,-4-2-1-16,-8 4-1 0,6 0 3 0,0 0 0 16,1-4 0-16,-7 3 1 0,6 1-2 15,-6 0 1-15,7-4 1 0,0 2 0 16,-1-2 0-16,-6 5-1 0,6-5 0 0,0 4 2 15,2-4-2-15,-8 3-1 0,6-3 2 16,0 4 1-16,1-4 1 0,0 0-2 16,-7 0 0-16,6 4-1 0,1-4-1 15,-1 0-3-15,0 3 1 0,-6-3 0 0,7 4 3 16,0-4 1-16,-1 0 1 0,0 0 0 16,1 4 1-16,0-4-3 0,-7 3 0 15,6-3 0-15,1 0 1 0,-1 0 1 16,0 3-2-16,1-3 1 0,0 0 0 0,-1 5 1 15,-6-5-3-15,14 3 1 0,-14-3-1 16,6 0 2-16,0 4-3 0,1-4 0 16,-1 0 1-16,-6 3 0 0,7-3 5 0,-7 0-3 15,6 4 2-15,1-4 0 0,-7 4-2 16,6-4-2-16,0 3-3 0,2 1 1 16,-2-4 3-16,-6 4 0 0,6-4 0 15,1 3 0-15,-1 1 4 0,1-1-3 0,-1-3-1 16,7 5 0-16,-6-2 2 0,0 1-2 15,-1-4 2-15,0 3 1 0,1 1-3 16,0 0-2-16,5-1 0 0,-5-3 2 16,-1 4-2-16,8 0-3 0,-8-1 3 0,0 2 0 15,2-5-2-15,-2 2 0 0,0 3 2 16,7-2 1-16,-6 1 2 0,-1-4-1 16,1 4 2-16,-1-1 2 0,0 1-4 0,-6 0 0 15,8-1 0-15,-2-3 0 16,0 4 1-16,-6-1-4 0,7 2 4 0,-1-5-3 15,1 3 2-15,-7 0 0 0,6 1 0 16,1 0 3-16,-1-1-3 0,1 1 2 0,0 0-2 16,-1-1 1-16,0 1-1 0,1 0-1 15,0-1 1-15,-1 1 0 0,0 0 2 16,1-1-2-16,-1 1 1 0,1 3-1 16,6-4-1-16,-13 2 1 0,14-1-2 0,-8 2 0 15,0-2 1-15,0 0 2 0,1 4-1 16,-7-5-3-16,7 0 2 0,-1 4 1 15,1-2-1-15,-7-2 0 0,6 1 3 0,0 3 1 16,-6-3 0-16,8 0 1 0,-2 3-1 16,-6-4-1-16,6 2-1 0,-6-2 0 15,6 1-4-15,1-1 2 0,-7 1 0 16,7 0-2-16,-7-1-2 0,6 1 1 0,-6-1 2 16,7 1-1-16,-7 0 1 15,6-1 0-15,-6 2 2 0,0-2 1 0,6-3 0 16,-6 3 0-16,0 1 2 0,8 0 0 15,-8-1-1-15,6 1 0 0,-6 4-2 16,6-8 4-16,-6 8-2 0,6-6-3 0,-6 2 1 16,8 0-2-16,-8 0 2 0,6-1-3 15,-6 1 1-15,0 0 1 0,6-2 1 0,-6 3 0 16,7-1 2-16,-7-1 1 16,0 1-3-16,6 0-2 0,-6-1 2 0,0 1-3 15,0 0-3-15,0-1 2 0,7 0 4 16,-7-3 3-16,0 5-2 0,0-2 2 15,0 1 2-15,0-1-4 0,0-3-1 0,0 4 0 16,7 0-1-16,-7-1 1 0,0 1-1 16,0 0 0-16,0-1 1 0,0 4 0 15,6-2 0-15,-6 2-1 0,0 0-1 16,0-3 1-16,0-1-1 0,6 5-1 0,-6-5 1 16,0 2 2-16,0-3 0 0,0 6 0 15,0-8 4-15,0 8-2 0,6-8 0 16,-6 3 0-16,0 1 0 0,0-4-1 0,0 2-1 15,0-2 0-15,0 0 1 0,0 0-1 16,0 5 0-16,0-5 0 0,0 0 2 16,0 4-1-16,0-4-2 0,0 0-1 15,0 0 0-15,0 3-2 0,0-3-2 0,0 0 2 16,0 5-1-16,0-5 3 0,0 3 2 16,0-3 0-16,0 3 3 0,0-3-1 15,0 4 2-15,0-4-1 0,0 4-1 16,0-4-1-16,0 3-1 0,0-3 0 0,-6 3 0 15,6 2 0-15,0-5 1 0,0 3-1 16,0 1 0-16,0 0 0 0,0-1 0 16,0-3-2-16,0 4-1 0,0 0 3 0,6-1 0 15,-6 1-1-15,0-4 0 0,0 4 1 16,0-1 1-16,0 0-2 0,0 2 1 16,0-2 0-16,0 1 0 0,0-4-1 15,0 3 1-15,0 1 0 0,0 0 2 16,0-1-2-16,0 2 2 0,0-2-1 0,0 0-2 15,0 2-1-15,0-3 1 0,0 3 1 16,-6-2 0-16,6 1-3 0,0 0 4 16,0-1 0-16,-6 1 0 0,6 0 1 0,0-1-1 15,-6 1 3-15,6-1-4 0,0 5 1 16,0-4-1-16,0-1 1 0,-7 5-1 16,7-5 0-16,0 4 1 0,0-3-1 15,0 3-3-15,0-2-1 0,-7 1 0 0,7 2 1 16,0-5 1-16,0 0 3 0,0 5 0 15,-6-4 1-15,6 1 2 0,0 1 1 16,-7-2-3-16,7 0-2 0,0-1 1 16,-6 0-1-16,6 2-1 0,-6-3 0 0,-2 3 1 15,2-1 0-15,0-1 0 0,0 1 3 16,-2-4-4-16,2 4 1 0,-7-1-3 16,7 1 2-16,-8-4 1 0,8 3 0 0,-6 1 0 15,-2-1-6-15,8 2-24 0,-7-2-54 16,-1 1-93-16,2-1-112 0,-2 5-124 15,2-5-109-15,-2 5-36 0,-5-5 20 16,-1 1 75-16,1 4 101 0</inkml:trace>
  <inkml:trace contextRef="#ctx0" brushRef="#br0" timeOffset="30312.55">2786 16459 107 0,'8'0'221'0,"-8"-3"13"0,0 3-31 16,0 0-30-16,0 0-19 0,6-4-9 16,-6 4-5-16,0 0-5 0,0-3-9 15,0 3-11-15,0 0-12 0,6 0-8 0,-6 0-5 16,0 0 0-16,0 0 1 0,0 0 4 0,0 0-1 16,0 0-1-16,0 0-10 0,-6 0-11 15,6 0-13-15,0 0-9 0,0 0-9 16,0 0-2-16,0 0 1 0,0 0 5 0,-6 0 8 15,6 0 1-15,0 0-1 0,0 0-8 0,-8-4-6 16,8 4-13-16,0 0-10 0,-6 0-9 16,0-3-3-16,6 3-4 0,-6 0-2 0,-1 0 0 15,7 0 0-15,-7 0 2 0,1 0 0 16,-1 0 0-16,1 3 0 0,-8-3 1 0,8 0-2 16,0 4 0-16,0-4 1 0,-1 3 0 15,0 1 0-15,-6-4 0 0,7 3 1 0,-1 1-2 16,0 0-2-16,-5 0 3 0,6-1 0 0,-2 2 0 15,-4-3 0-15,5 3 1 0,1-2 0 0,-1 4-3 16,0-3 1-16,1 0-1 0,0 3-1 0,0-3 0 16,-2-1 3-16,2 5-1 0,0-5 2 15,-1 1-2-15,7 3-2 0,-7-4 2 0,1 5-3 16,6-4 2-16,-7 3 0 0,1-3 2 0,6 3 1 16,-6-3 0-16,-1 3 0 0,7 1 2 15,-7-4-1-15,1 2-2 0,6-2 0 0,-6 3-1 16,6 1 1-16,-7-5-1 0,7 4-3 0,-7 1 3 15,7 0 1-15,-6-1 0 0,-1-3 1 0,7 3-1 16,0 1 0-16,0-5 0 0,-6 4 0 0,6 0-1 16,0-3-2-16,-6 3 1 0,6-3 3 0,0 3-1 15,-7-2 2-15,7-2-3 0,-7 4 3 0,7-3-1 16,0 2-1-16,-6-1 0 0,6 2 0 0,-6-2-1 16,-2 1-3-16,8-3 3 0,0 5 0 0,-6 0 1 15,6-6-1-15,-6 3 1 0,6-1 0 0,-7 3 0 16,7-4-1-16,0 1-2 0,0 0 3 0,-6-1-1 15,6 1 0-15,0-1-2 0,0 2 4 0,0-2 1 16,-7 1 2-16,7-1-2 0,0 1-1 16,0 3 1-16,0-3-1 0,-7 0-2 0,7-1-3 15,0 1 2-15,0-1 2 0,0 2 0 0,0 2-3 16,0-4 3-16,0 1 0 0,0-1 1 0,0 1-2 16,0 0 1-16,0-1 1 0,0 1 1 0,0 1-1 15,0-3 0-15,0 3-1 0,0-2-2 16,0 4 1-16,0-3-1 0,0 0 0 0,0-2 0 15,0 3 1-15,-6-1 1 0,6-1 0 0,0 2 1 16,0-2 0-16,0 0 2 0,0-3-1 0,0 4 1 16,0 0-1-16,0-1-2 0,0-3 0 0,0 3-3 15,0 2 0-15,0-2 1 0,0 1-2 0,0 0 3 16,-6-1-1-16,6 1 2 0,0-1 0 0,0 1 1 16,0 0 1-16,0-1 0 0,0 4 1 0,0-2-1 15,0-2 0-15,0 4-1 0,-6-3 0 0,6 0-2 16,0 3 0-16,0-3-2 0,0-1 2 0,0 4-3 15,0-2 3-15,0 2 0 0,0-3 0 0,0 3 1 16,0-3 0-16,0 3 2 0,0-4-1 0,-8 5 0 16,8-5 0-16,0 5 0 0,0-1 0 15,0-3-1-15,0 3-2 0,0 0-1 0,0 1 1 16,0-1-2-16,0 0 1 0,-6 1 3 0,6-1 0 16,0 0 3-16,0 0-3 0,0 1 4 0,0 0-4 15,0-1 1-15,0 4 1 0,0-4-3 0,0 0 5 16,0 0-3-16,0 5-1 0,0-5 0 0,0 0-1 15,0 4 1-15,0-4-2 0,6 1 1 0,-6 3 1 16,0 0 1-16,0-4-1 0,0 0 0 0,0 4 0 16,0-3 1-16,0-2 0 0,0 6 0 0,0-1 1 15,0-3-1-15,0 3 1 0,0-4-2 0,8 0 1 16,-8 4-1-16,0-4 1 0,0 0-1 0,0 1 1 16,0-1-1-16,6 1 1 0,-6-1 1 15,0 0-1-15,6 0 0 0,-6 1 1 0,0-5 0 16,0 5 0-16,6-4 0 0,-6 3 0 0,0-4 0 15,7 6-3-15,-7-6 2 0,7 0-1 0,-7 5 0 16,6-1 0-16,-6 0-1 0,7 1 3 0,-7-1-2 16,6-3 2-16,-6 3-2 0,6 0 3 0,-6 1-1 15,8-1-1-15,-8 0 2 0,6-3-1 0,0 3 0 16,-6 0-3-16,7-2 3 0,0 2 0 0,-7-4-3 16,6 5 1-16,0-5 1 0,1 1 2 0,-1 3-2 15,-6-3 0-15,7-1 2 0,0 2-1 16,-1-2 0-16,0 1 1 0,1-1-1 0,0 1 0 15,-1-4-2-15,0 4 0 0,1-4 1 0,-1 3 0 16,1 1 1-16,6-4 0 0,-7 0 1 0,2 0 0 16,-2 4-2-16,6-4 0 0,-5 0-1 0,0 3 2 15,6-3-2-15,-7 0 1 0,0 0-1 0,2 0 0 16,4 0 1-16,-6 0-1 0,8 0 0 16,-8 0-1-16,1 0 3 0,6 0-2 0,-6 0 0 15,-1 0 2-15,6 0-1 0,-4 0 0 0,-2 0-1 16,0 0 1-16,1 0-3 0,-1 0 1 15,8 0 0-15,-8 0 0 0,0 0 1 0,0 0 1 16,2-3-1-16,-2 3 1 0,0 0 0 16,1-4 2-16,6 4-3 0,-6 0-1 0,-1-4 0 0,0 1-1 15,1 3 1-15,0-4-1 0,5 4 4 16,-5-4-1-16,0 1-1 0,-1 3 0 0,1-4 0 16,-1 1 0-16,1-2-1 0,0 2 0 15,-1 3 0-15,-6-4-2 0,6 1 3 0,0-1 2 16,2 0-2-16,-8 4 0 0,6-7 1 15,0 7 0-15,1-4-1 0,-7 1 0 0,6-2-1 16,-6-2 0-16,7 7 1 0,0-7 1 0,-7 7 0 16,6-4 0-16,-6 1 1 0,0-1 0 15,6 0 0-15,-6 1 0 0,6-1-2 0,-6 1 1 16,0-2 0-16,8 2 0 0,-8 0 1 0,0-1-3 16,6 0 1-16,-6 1 0 0,6-1 0 15,-6 0-1-15,0 1 0 0,7-1 2 0,-7 0 0 16,0 1-1-16,0-1 0 0,7 0 1 15,-7 1-1-15,6-5-1 0,-6 5 0 0,0 0 1 16,7-2 2-16,-7 1-2 0,6 1 1 0,-6 0-1 16,0-1 0-16,6 0-1 0,-6-4-2 15,0 5 2-15,7 0 2 0,-7-4-3 0,0 2 2 16,7-2 0-16,-7 3 0 0,6-3 0 16,-6 0 0-16,6 3 4 0,1-4-4 0,-7 5 0 15,0-4 0-15,7 3 0 0,-7-3-1 16,0-1-1-16,6 5 1 0,-6-4 0 0,0 2 1 15,7 2 0-15,-7-4 0 0,0 3 1 0,6 1 1 16,-6-1 1-16,0-3-1 0,6-2-1 16,-6 7-1-16,0-6-1 0,7 4 1 0,-7-3 0 15,0 1 0-15,7-3 0 0,-7 6 0 0,0-8 0 16,6 3 0-16,-6 2 0 0,0-2 0 16,6 1-2-16,-6-1 2 0,0 1 0 0,8 0-2 15,-8 0 3-15,0-1-1 0,0-3 2 0,6 4-2 16,-6 0 1-16,0-2-1 0,0 2 0 15,0 0 0-15,6-4 0 0,-6 4-1 0,0 0-2 16,0-4 1-16,7 3-1 0,-7 1 1 16,0-4-1-16,6 4 2 0,-6-1 1 0,0 1 1 15,7 0 0-15,-7-1 0 0,0 1 0 0,6 0-1 16,-6 0 0-16,0-1 0 0,0 0 0 16,0 1 1-16,0 0 2 0,7 0-2 0,-7-1 1 15,0 1 0-15,0-1-1 0,0 1-2 16,0 0-1-16,0 0 1 0,0 0 1 0,0-1 0 15,0-3-1-15,0 4 4 0,0 0 0 0,0-1-3 16,0 1 0-16,0 0-1 0,-7-1 0 16,7 1-2-16,0-1 2 0,0 1 1 0,0 0 0 15,0-1 1-15,-6 1 0 0,6 4 2 0,0-4-2 16,0-1-2-16,0 1 0 0,-7-1 0 16,7 1 1-16,0 0-1 0,-6 0-1 0,6-1 2 15,0 1-1-15,-7-1-2 0,7 1 0 16,0 0 0-16,0 0 1 0,-6-4 1 0,6 6-1 15,0-2 2-15,-6 0 1 0,6 0 2 0,0-1 0 16,0 5 0-16,-8-5 1 0,8 2-2 0,0 1-1 16,-6-2 2-16,6 0-2 0,0 3 1 15,-6-3 2-15,6 3-2 0,0-3-2 16,0 4 0-16,-7-2 0 0,7-2 0 0,0 4-2 16,-7-5 0-16,7 5 2 0,-6-5 0 0,6 5 0 15,-6-2 0-15,6-2 2 0,0 4-1 16,-7-1-1-16,7-3 0 0,-6 3 4 15,6 0-1-15,-7 1 0 0,7 0 1 0,-7-1 3 16,1-1-4-16,6 2-2 0,-6 3 1 16,-1-4-1-16,7 1-1 0,-7-1-3 0,7 0 1 15,-6 4 2-15,0-3 0 0,-1-1 1 0,1 1 1 16,-1-1 1-16,0 0-1 0,-5 1-3 16,4-5-1-16,-4 1 1 0,6 3 0 15,-8-2-2-15,8-2 1 0,-7-1 2 0,-1 7 0 16,8-6 0-16,0 1-3 0,0-1 1 15,-8 6-1-15,8-3-5 0,-1 2-3 0,1-1-18 16,6 0-46-16,-7 0-74 0,0 4-93 16,7-3-98-16,-6 3-127 0,6-4-51 0,-6 1 12 15,-1 3 54-15,0-4 86 0</inkml:trace>
  <inkml:trace contextRef="#ctx0" brushRef="#br0" timeOffset="32267.57">3562 17540 43 0,'-7'-3'237'0,"7"-1"27"0,0 0-3 0,0 1-37 15,0 0-29-15,-6-2-13 0,6 1 0 0,0 1 8 16,0 0 4-16,0-1-3 0,0 4-7 16,0-4-18-16,0 4-19 0,0-3-26 0,0 3-18 15,6 0-18-15,-6-5-14 0,0 5-10 16,0 0-10-16,0 0-6 0,7-3-7 0,0 3-7 16,-7-3-6-16,12 3-3 0,-4-5-4 0,-2 3-4 15,6 2-6-15,-5-5-3 0,6 2-3 16,-6-1-2-16,5 0 0 0,2 4 0 0,-8-3 0 15,7-1 0-15,-6 0 0 0,6 4 1 0,0-3-1 16,-6-1 0-16,5 1 2 0,-6 3 1 16,2-5-1-16,4 2-2 0,-5-1 0 0,-1 1 0 15,1-1-1-15,6 0-1 0,-7 1-1 16,-6 3 1-16,6-4 2 0,2 0 2 0,-8 4-1 16,6-3-1-16,-6 3 0 0,0 0 1 15,6-4-6-15,-6 4-29 0,-6 0-50 0,6 0-68 16,0 0-82-16,0 0-82 0,-6 0-77 0,6 4-59 15,0-4-18-15,-8 3 30 0,2 1 64 16,0 0 73-16</inkml:trace>
  <inkml:trace contextRef="#ctx0" brushRef="#br0" timeOffset="32638.27">3614 17613 180 0,'0'0'196'0,"0"0"-34"0,7 0-42 15,-7-3-29-15,6-1-20 0,1 0-8 0,-1 1 0 16,0-4 3-16,8 2-2 0,-2-1-6 0,-5-2-10 16,6 1-9-16,-6 0-11 0,6 3-10 15,0-3-7-15,-7 3-4 0,8 0-4 16,-8 1-3-16,0-5 1 0,1 8 0 0,-1-3 0 16,-6 0-1-16,7 3 1 0,0 0 0 0,-7-5 0 15,6 5-1-15,-6 0 0 0,0 0-2 0,6 0-1 16,-6 0-8-16,0 0-38 0,6 0-63 15,-6 0-82-15,0 0-43 0,0 0-22 0,0 0-4 16</inkml:trace>
  <inkml:trace contextRef="#ctx0" brushRef="#br0" timeOffset="34019.08">6148 17508 148 0,'0'-4'293'0,"0"4"31"0,0 0-17 0,0 0-56 16,0-4-57-16,0 4-49 0,6 0-39 15,-6 0-19-15,7-3-10 0,-1 3-3 0,7-5-4 16,-6 2-4-16,5 0-6 0,-4 3-10 15,11-5-14-15,-13 3-10 0,7-3-8 0,6 2-5 16,-5 3-5-16,-1-4-1 0,0 0 0 16,0 1-1-16,0-1-4 0,0 0 2 0,0 1-1 15,0-1 0-15,0 1-1 0,0-2-1 16,0 2 0-16,-7-1-1 0,2 1-1 0,4-1 0 16,-5 0-2-16,-1 1-1 0,1 3 1 15,-1 0-2-15,-6-4-1 0,7 4-4 0,-7-4-29 16,6 4-46-16,-6 0-54 0,0 0-60 15,6 0-73-15,-6 0-85 0,0 0-19 16,0 0 22-16,0 0 42 0</inkml:trace>
  <inkml:trace contextRef="#ctx0" brushRef="#br0" timeOffset="34449.01">6199 17680 156 0,'0'0'285'16,"0"0"23"-16,0-4-21 0,0 4-57 15,8-3-49-15,-8-2-39 0,6 2-24 0,0 3-12 16,1-4-14-16,6 1-15 0,-7-1-17 0,7 0-16 15,1 1-16-15,-8-1-10 0,7 0-7 16,0-4-4-16,6 6 1 0,-5-3-3 0,-2-2 0 16,2 3 0-16,-1 1 0 0,-1-1-1 15,2 0-4-15,-8 1 0 0,8-1 0 16,-8 1 0-16,0-2-1 0,7 2-1 0,-6 0 2 16,-7 3 0-16,6-4-1 0,1 4 0 0,-7-4 1 15,6 4 0-15,-6 0-1 0,0-3 0 16,6 3 1-16,-6 0 1 0,0 0-1 15,0 0-2-15,0 0 0 0,0 0-1 0,0 0-2 16,0 0 0-16,0 0-1 0,0 0 2 16,0 0-3-16,0 0-22 0,0 0-34 0,0 0-42 15,0 0-50-15,0 0-58 0,0 0-69 0,0 0-43 16,0 0-2-16,0 0 23 0,0 0 41 16</inkml:trace>
  <inkml:trace contextRef="#ctx0" brushRef="#br0" timeOffset="36483.47">10263 17581 26 0,'0'0'228'0,"0"0"40"15,0 0-3-15,0 0-9 0,0 0 0 0,0 0 6 16,0 0 9-16,0 0 11 0,0 0 0 15,0 0-1-15,0 0-16 0,0 0-23 0,0 3-26 16,0-3-26-16,0 0-24 0,0 0-16 16,0 0-12-16,7-3-13 0,-7-1-10 15,7 4-3-15,-1-4-6 0,1 1-9 0,-1-1-6 16,8 0-11-16,-2-3-13 0,2 3-17 0,-2-3-12 16,8 0-12-16,-1-4-10 0,1 3-6 15,0 1-2-15,-7 0-4 0,6 0-2 16,0-1-2-16,1 0-1 0,0 6 0 0,-7-6-2 15,-1 4 2-15,2 0 0 0,-1 1-2 0,-7-1-3 16,7 0-2-16,-6 1-2 0,-1 3 0 16,0-4-2-16,2 4-2 0,-2-3-6 0,-6 3-29 15,6-5-56-15,-6 5-58 0,0 0-76 16,7 0-95-16,-7 0-93 0,0 0-58 16,-7 0-19-16,7 0-7 0,0 0 10 0,-6 0 28 15,6 5 63-15,-6-5 70 0,-2 3 66 0</inkml:trace>
  <inkml:trace contextRef="#ctx0" brushRef="#br0" timeOffset="36829.18">10283 17698 37 0,'-6'0'216'0,"6"4"23"16,0-1-22-16,0-3-34 0,0 4-18 0,0-4-4 15,6-4 14-15,1 4 21 0,-1-3 21 0,1-1 17 16,6 0 0-16,-1-3-9 0,2 3-21 16,-1-3-22-16,7-1-27 0,-8 1-26 0,8 0-21 15,-7 0-21-15,7-1-15 0,-8 0-20 16,8 1-14-16,-7 0-9 0,0 3-12 15,7-3-6-15,-7 3-3 0,-1-3-2 0,2 4-4 16,-1-2-3-16,-7 2 0 0,7 0-2 0,0-1-6 16,-7 4 0-16,8-4-16 0,-8 1-52 15,1-1-87-15,0 4-107 0,-1-4-114 16,-6 4-128-16,0 0-57 0,0 0 18 0,0 0 68 16,0 0 96-16</inkml:trace>
  <inkml:trace contextRef="#ctx0" brushRef="#br0" timeOffset="37969.71">16210 17540 79 0,'0'0'221'0,"7"0"21"16,-7 0-35-16,0-3-31 0,6 3-17 15,-6-4-11-15,6 0-1 0,1 1 1 16,-1 0-2-16,1-2-5 0,0 1-9 16,5 1-8-16,-5 0-10 0,6-5-5 0,0 5-7 0,0-5-5 15,0 0-6-15,7 1-7 0,-8 0-11 16,8 3-11-16,-1-3-10 0,-5 0-10 15,6 0-12-15,-8 2-12 0,8-2-5 0,-7 4-5 16,0-5-4-16,0 5-4 0,-7-1-1 16,1 0-1-16,6 4-4 0,-6-3-2 0,-7 3-5 15,6-4 0-15,0 4-33 0,-6 0-52 0,0 0-61 16,0 0-70-16,0 0-69 0,0 0-76 16,0 0-53-16,0 0 10 0,-6 4 42 15,6-4 57-15</inkml:trace>
  <inkml:trace contextRef="#ctx0" brushRef="#br0" timeOffset="38312.37">16288 17661 182 0,'0'0'247'16,"6"0"17"-16,-6 0-33 0,7-3-30 15,0 3-17-15,6-4-4 0,-7 0 3 0,8 1-1 16,-2-5-13-16,1 0-16 0,0 1-20 0,6 0-22 16,-5 0-21-16,6-1-19 0,-8 1-14 15,8-4-11-15,-1 4-10 0,-5 0-10 16,-2 3-11-16,-5-3-5 0,6 3-4 0,-6 0-4 15,5 1-4-15,-4-1-2 0,-2 0-4 16,0 4-31-16,0 0-74 0,-6 0-93 16,7 0-116-16,0 4-98 0,-1-4-48 0,-6 0 2 15,7 0 59-15,-7 0 88 0</inkml:trace>
  <inkml:trace contextRef="#ctx0" brushRef="#br0" timeOffset="39789.92">23790 17529 55 0,'-6'-3'204'0,"0"3"22"0,6 0-29 16,0 0-25-16,-7-3-7 0,7 3-1 15,0 0 8-15,0 0 6 0,0-5 0 0,0 5-1 16,0 0-3-16,0 0 1 0,0 0 7 16,0 0 3-16,0 0-2 0,0 0-8 0,0 0-16 15,0 0-23-15,7 0-28 0,-7 0-23 16,6 0-20-16,0 0-13 0,2 0-10 15,-2-4-5-15,7 1-5 0,0 0-8 0,0-1-7 16,7 0-4-16,-1-4-3 0,0 5-7 0,8-7-3 16,-7 2-1-16,5 0 1 0,1-3 1 15,0 1-1-15,0-2 2 0,-6-2-1 0,5 6 3 16,2-2-5-16,-7 2 1 0,-1-3 0 16,-6 4-4-16,7 0 2 0,-7-2 0 0,-1 3 3 15,-4 2-4-15,-2 0-2 0,0-3 0 16,0 7-2-16,2-4-7 0,-8 2-23 0,6 2-50 15,-6 0-75-15,0-5-92 0,0 5-94 16,-6 5-84-16,6-5-65 0,-8 2-24 16,2 2 35-16,0 0 75 0,0-1 83 0</inkml:trace>
  <inkml:trace contextRef="#ctx0" brushRef="#br0" timeOffset="40162.11">23843 17668 189 0,'-7'0'262'0,"7"0"36"16,0 0-32-16,0 0-24 0,0 0-19 0,0 0-11 15,0-3-10-15,7 3-17 0,-1-4-20 16,1 1-21-16,6-1-12 0,-7 0-9 0,8 1-8 16,5-5-3-16,1 5 0 0,-8-4-2 0,8-1-8 15,0 0-14-15,5 1-14 0,-11 0-16 16,6 0-19-16,-1 2-13 0,-6-1-12 16,6 2-5-16,-5 0-5 0,-2 1-2 0,-5-1-2 15,6 0 0-15,-6 1 0 0,5-1-1 0,-5 0-3 16,0 4-3-16,-7 0 1 0,6 0-33 15,0-3-77-15,-6 3-114 0,7 0-120 16,-7 0-141-16,0 0-73 0,-7 0-10 0,1 0 57 16,0 3 103-16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8000">
              <a:srgbClr val="1A72A3"/>
            </a:gs>
            <a:gs pos="0">
              <a:srgbClr val="FFFF0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80.png"/><Relationship Id="rId4" Type="http://schemas.openxmlformats.org/officeDocument/2006/relationships/image" Target="../media/image27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0" y="2032986"/>
            <a:ext cx="10705840" cy="1396014"/>
          </a:xfrm>
        </p:spPr>
        <p:txBody>
          <a:bodyPr>
            <a:normAutofit fontScale="90000"/>
          </a:bodyPr>
          <a:lstStyle/>
          <a:p>
            <a:r>
              <a:rPr lang="en-US" dirty="0"/>
              <a:t>Chương 4: </a:t>
            </a:r>
            <a:r>
              <a:rPr lang="vi-VN" dirty="0">
                <a:cs typeface="Arial" panose="020B0604020202020204" pitchFamily="34" charset="0"/>
              </a:rPr>
              <a:t>Bài toán xấp xỉ hàm số</a:t>
            </a:r>
            <a:r>
              <a:rPr lang="en-US" dirty="0">
                <a:cs typeface="Arial" panose="020B0604020202020204" pitchFamily="34" charset="0"/>
              </a:rPr>
              <a:t> (</a:t>
            </a:r>
            <a:r>
              <a:rPr lang="en-US" dirty="0" err="1">
                <a:cs typeface="Arial" panose="020B0604020202020204" pitchFamily="34" charset="0"/>
              </a:rPr>
              <a:t>Phần</a:t>
            </a:r>
            <a:r>
              <a:rPr lang="en-US">
                <a:cs typeface="Arial" panose="020B0604020202020204" pitchFamily="34" charset="0"/>
              </a:rPr>
              <a:t> 1: </a:t>
            </a:r>
            <a:r>
              <a:rPr lang="en-US" dirty="0" err="1"/>
              <a:t>Phép</a:t>
            </a:r>
            <a:r>
              <a:rPr lang="en-US" dirty="0"/>
              <a:t> </a:t>
            </a:r>
            <a:r>
              <a:rPr lang="en-US" dirty="0" err="1"/>
              <a:t>nội</a:t>
            </a:r>
            <a:r>
              <a:rPr lang="en-US" dirty="0"/>
              <a:t> </a:t>
            </a:r>
            <a:r>
              <a:rPr lang="en-US" dirty="0" err="1"/>
              <a:t>suy</a:t>
            </a:r>
            <a:r>
              <a:rPr lang="en-US" dirty="0"/>
              <a:t>)</a:t>
            </a:r>
            <a:endParaRPr lang="vi-VN" dirty="0"/>
          </a:p>
        </p:txBody>
      </p:sp>
      <p:sp>
        <p:nvSpPr>
          <p:cNvPr id="3" name="Subtitle 2"/>
          <p:cNvSpPr>
            <a:spLocks noGrp="1"/>
          </p:cNvSpPr>
          <p:nvPr>
            <p:ph type="subTitle" idx="1"/>
          </p:nvPr>
        </p:nvSpPr>
        <p:spPr>
          <a:xfrm>
            <a:off x="684211" y="3843867"/>
            <a:ext cx="7625287"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Numerical methods in Engineering with Python 3, </a:t>
            </a:r>
            <a:r>
              <a:rPr lang="en-US" dirty="0" err="1">
                <a:solidFill>
                  <a:schemeClr val="tx1"/>
                </a:solidFill>
              </a:rPr>
              <a:t>Kiusalaas</a:t>
            </a:r>
            <a:endParaRPr lang="en-US" dirty="0">
              <a:solidFill>
                <a:schemeClr val="tx1"/>
              </a:solidFill>
            </a:endParaRPr>
          </a:p>
          <a:p>
            <a:pPr marL="457200" indent="-457200">
              <a:buAutoNum type="arabicPeriod"/>
            </a:pPr>
            <a:r>
              <a:rPr lang="en-US" dirty="0">
                <a:solidFill>
                  <a:schemeClr val="tx1"/>
                </a:solidFill>
              </a:rPr>
              <a:t>Elementary Numerical Analysis, Atkinson and Han</a:t>
            </a:r>
            <a:endParaRPr lang="vi-VN" dirty="0">
              <a:solidFill>
                <a:schemeClr val="tx1"/>
              </a:solidFill>
            </a:endParaRPr>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b="1" dirty="0"/>
              <a:t>Tác giả: TS. Hà Phi</a:t>
            </a:r>
          </a:p>
          <a:p>
            <a:r>
              <a:rPr lang="en-US" b="1" dirty="0"/>
              <a:t>Khoa Toán – Cơ -  Tin học</a:t>
            </a:r>
          </a:p>
          <a:p>
            <a:r>
              <a:rPr lang="en-US" b="1" dirty="0"/>
              <a:t>ĐHKHTN, ĐHQGHN</a:t>
            </a:r>
            <a:endParaRPr lang="vi-VN" b="1" dirty="0"/>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18494"/>
            <a:ext cx="9954759" cy="534611"/>
          </a:xfrm>
        </p:spPr>
        <p:txBody>
          <a:bodyPr>
            <a:normAutofit fontScale="90000"/>
          </a:bodyPr>
          <a:lstStyle/>
          <a:p>
            <a:r>
              <a:rPr lang="en-US" dirty="0"/>
              <a:t>Bài tập</a:t>
            </a:r>
            <a:endParaRPr lang="vi-VN" dirty="0"/>
          </a:p>
        </p:txBody>
      </p:sp>
      <p:sp>
        <p:nvSpPr>
          <p:cNvPr id="3" name="Content Placeholder 2"/>
          <p:cNvSpPr>
            <a:spLocks noGrp="1"/>
          </p:cNvSpPr>
          <p:nvPr>
            <p:ph idx="1"/>
          </p:nvPr>
        </p:nvSpPr>
        <p:spPr>
          <a:xfrm>
            <a:off x="684211" y="953105"/>
            <a:ext cx="1086984" cy="3615267"/>
          </a:xfrm>
        </p:spPr>
        <p:txBody>
          <a:bodyPr>
            <a:normAutofit/>
          </a:bodyPr>
          <a:lstStyle/>
          <a:p>
            <a:r>
              <a:rPr lang="en-US" dirty="0">
                <a:solidFill>
                  <a:schemeClr val="tx1"/>
                </a:solidFill>
              </a:rPr>
              <a:t>BT 1.</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BT 2. </a:t>
            </a:r>
            <a:endParaRPr lang="vi-VN" dirty="0">
              <a:solidFill>
                <a:schemeClr val="tx1"/>
              </a:solidFill>
            </a:endParaRPr>
          </a:p>
        </p:txBody>
      </p:sp>
      <p:pic>
        <p:nvPicPr>
          <p:cNvPr id="4" name="Picture 3"/>
          <p:cNvPicPr>
            <a:picLocks noChangeAspect="1"/>
          </p:cNvPicPr>
          <p:nvPr/>
        </p:nvPicPr>
        <p:blipFill>
          <a:blip r:embed="rId2"/>
          <a:stretch>
            <a:fillRect/>
          </a:stretch>
        </p:blipFill>
        <p:spPr>
          <a:xfrm>
            <a:off x="2496909" y="953105"/>
            <a:ext cx="8867775" cy="2886075"/>
          </a:xfrm>
          <a:prstGeom prst="rect">
            <a:avLst/>
          </a:prstGeom>
        </p:spPr>
      </p:pic>
      <p:pic>
        <p:nvPicPr>
          <p:cNvPr id="5" name="Picture 4"/>
          <p:cNvPicPr>
            <a:picLocks noChangeAspect="1"/>
          </p:cNvPicPr>
          <p:nvPr/>
        </p:nvPicPr>
        <p:blipFill>
          <a:blip r:embed="rId3"/>
          <a:stretch>
            <a:fillRect/>
          </a:stretch>
        </p:blipFill>
        <p:spPr>
          <a:xfrm>
            <a:off x="2496909" y="3958771"/>
            <a:ext cx="8839200" cy="2743200"/>
          </a:xfrm>
          <a:prstGeom prst="rect">
            <a:avLst/>
          </a:prstGeom>
        </p:spPr>
      </p:pic>
    </p:spTree>
    <p:extLst>
      <p:ext uri="{BB962C8B-B14F-4D97-AF65-F5344CB8AC3E}">
        <p14:creationId xmlns:p14="http://schemas.microsoft.com/office/powerpoint/2010/main" val="313680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8" y="121297"/>
            <a:ext cx="10372564" cy="442685"/>
          </a:xfrm>
        </p:spPr>
        <p:txBody>
          <a:bodyPr>
            <a:normAutofit fontScale="90000"/>
          </a:bodyPr>
          <a:lstStyle/>
          <a:p>
            <a:r>
              <a:rPr lang="vi-VN" sz="2400" dirty="0"/>
              <a:t>Nội suy Newton trên lưới đều</a:t>
            </a:r>
          </a:p>
        </p:txBody>
      </p:sp>
      <p:sp>
        <p:nvSpPr>
          <p:cNvPr id="3" name="Content Placeholder 2"/>
          <p:cNvSpPr>
            <a:spLocks noGrp="1"/>
          </p:cNvSpPr>
          <p:nvPr>
            <p:ph idx="1"/>
          </p:nvPr>
        </p:nvSpPr>
        <p:spPr>
          <a:xfrm>
            <a:off x="618898" y="719759"/>
            <a:ext cx="11035037" cy="3615267"/>
          </a:xfrm>
        </p:spPr>
        <p:txBody>
          <a:bodyPr>
            <a:normAutofit fontScale="25000" lnSpcReduction="20000"/>
          </a:bodyPr>
          <a:lstStyle/>
          <a:p>
            <a:endParaRPr lang="vi-VN" sz="8000" dirty="0"/>
          </a:p>
          <a:p>
            <a:endParaRPr lang="vi-VN" sz="8000" dirty="0"/>
          </a:p>
          <a:p>
            <a:endParaRPr lang="vi-VN" sz="8000" dirty="0"/>
          </a:p>
          <a:p>
            <a:endParaRPr lang="vi-VN" sz="8000" dirty="0"/>
          </a:p>
          <a:p>
            <a:r>
              <a:rPr lang="vi-VN" sz="8000" dirty="0">
                <a:solidFill>
                  <a:schemeClr val="tx1"/>
                </a:solidFill>
              </a:rPr>
              <a:t>Sử dụng sai phân                                                        </a:t>
            </a:r>
            <a:r>
              <a:rPr lang="en-US" sz="8000" dirty="0">
                <a:solidFill>
                  <a:schemeClr val="tx1"/>
                </a:solidFill>
              </a:rPr>
              <a:t>        </a:t>
            </a:r>
            <a:r>
              <a:rPr lang="vi-VN" sz="8000" dirty="0">
                <a:solidFill>
                  <a:schemeClr val="tx1"/>
                </a:solidFill>
              </a:rPr>
              <a:t>thay vì tỉ sai phân, ta vẫn lập bảng tương tự như tỉ sai phân</a:t>
            </a: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r>
              <a:rPr lang="vi-VN" sz="8000" dirty="0">
                <a:solidFill>
                  <a:schemeClr val="tx1"/>
                </a:solidFill>
              </a:rPr>
              <a:t>Công thức nội suy Newton tiến: các mốc nội suy tăng dần</a:t>
            </a: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r>
              <a:rPr lang="vi-VN" sz="8000" dirty="0">
                <a:solidFill>
                  <a:schemeClr val="tx1"/>
                </a:solidFill>
              </a:rPr>
              <a:t>Công thức nội suy Newton lùi: các mốc nội suy giảm dần</a:t>
            </a:r>
          </a:p>
          <a:p>
            <a:pPr marL="0" indent="0">
              <a:buNone/>
            </a:pPr>
            <a:endParaRPr lang="vi-VN" dirty="0">
              <a:solidFill>
                <a:schemeClr val="tx1"/>
              </a:solidFill>
            </a:endParaRPr>
          </a:p>
          <a:p>
            <a:pPr marL="0" indent="0">
              <a:buNone/>
            </a:pPr>
            <a:endParaRPr lang="vi-VN" dirty="0"/>
          </a:p>
        </p:txBody>
      </p:sp>
      <p:pic>
        <p:nvPicPr>
          <p:cNvPr id="4" name="Picture 3"/>
          <p:cNvPicPr>
            <a:picLocks noChangeAspect="1"/>
          </p:cNvPicPr>
          <p:nvPr/>
        </p:nvPicPr>
        <p:blipFill>
          <a:blip r:embed="rId2"/>
          <a:stretch>
            <a:fillRect/>
          </a:stretch>
        </p:blipFill>
        <p:spPr>
          <a:xfrm>
            <a:off x="3001538" y="1598972"/>
            <a:ext cx="4322795" cy="1725723"/>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905139" y="859259"/>
                <a:ext cx="451559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r>
                            <a:rPr lang="vi-VN" i="1">
                              <a:latin typeface="Cambria Math" panose="02040503050406030204" pitchFamily="18" charset="0"/>
                            </a:rPr>
                            <m:t>𝛥</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h</m:t>
                          </m:r>
                          <m:r>
                            <a:rPr lang="vi-VN" i="0">
                              <a:latin typeface="Cambria Math" panose="02040503050406030204" pitchFamily="18" charset="0"/>
                            </a:rPr>
                            <m:t>)−</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𝛥</m:t>
                              </m:r>
                            </m:e>
                            <m:sup>
                              <m:r>
                                <a:rPr lang="vi-VN" i="1">
                                  <a:latin typeface="Cambria Math" panose="02040503050406030204" pitchFamily="18" charset="0"/>
                                </a:rPr>
                                <m:t>𝑘</m:t>
                              </m:r>
                              <m:r>
                                <a:rPr lang="vi-VN" i="0">
                                  <a:latin typeface="Cambria Math" panose="02040503050406030204" pitchFamily="18" charset="0"/>
                                </a:rPr>
                                <m:t>+1</m:t>
                              </m:r>
                            </m:sup>
                          </m:sSup>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𝛥</m:t>
                          </m:r>
                          <m:r>
                            <a:rPr lang="vi-VN" i="0">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𝛥</m:t>
                              </m:r>
                            </m:e>
                            <m:sup>
                              <m:r>
                                <a:rPr lang="vi-VN" i="1">
                                  <a:latin typeface="Cambria Math" panose="02040503050406030204" pitchFamily="18" charset="0"/>
                                </a:rPr>
                                <m:t>𝑘</m:t>
                              </m:r>
                            </m:sup>
                          </m:sSup>
                          <m:r>
                            <a:rPr lang="vi-VN" i="1">
                              <a:latin typeface="Cambria Math" panose="02040503050406030204" pitchFamily="18" charset="0"/>
                            </a:rPr>
                            <m:t>𝑓</m:t>
                          </m:r>
                        </m:e>
                      </m:d>
                    </m:oMath>
                  </m:oMathPara>
                </a14:m>
                <a:endParaRPr lang="vi-VN" dirty="0"/>
              </a:p>
            </p:txBody>
          </p:sp>
        </mc:Choice>
        <mc:Fallback xmlns="">
          <p:sp>
            <p:nvSpPr>
              <p:cNvPr id="5" name="Rectangle 4"/>
              <p:cNvSpPr>
                <a:spLocks noRot="1" noChangeAspect="1" noMove="1" noResize="1" noEditPoints="1" noAdjustHandles="1" noChangeArrowheads="1" noChangeShapeType="1" noTextEdit="1"/>
              </p:cNvSpPr>
              <p:nvPr/>
            </p:nvSpPr>
            <p:spPr>
              <a:xfrm>
                <a:off x="2905139" y="859259"/>
                <a:ext cx="4515595" cy="404983"/>
              </a:xfrm>
              <a:prstGeom prst="rect">
                <a:avLst/>
              </a:prstGeom>
              <a:blipFill>
                <a:blip r:embed="rId3"/>
                <a:stretch>
                  <a:fillRect t="-156061" r="-13514" b="-233333"/>
                </a:stretch>
              </a:blipFill>
            </p:spPr>
            <p:txBody>
              <a:bodyPr/>
              <a:lstStyle/>
              <a:p>
                <a:r>
                  <a:rPr lang="vi-VN">
                    <a:noFill/>
                  </a:rPr>
                  <a:t> </a:t>
                </a:r>
              </a:p>
            </p:txBody>
          </p:sp>
        </mc:Fallback>
      </mc:AlternateContent>
      <p:pic>
        <p:nvPicPr>
          <p:cNvPr id="6" name="Picture 5"/>
          <p:cNvPicPr>
            <a:picLocks noChangeAspect="1"/>
          </p:cNvPicPr>
          <p:nvPr/>
        </p:nvPicPr>
        <p:blipFill>
          <a:blip r:embed="rId4"/>
          <a:stretch>
            <a:fillRect/>
          </a:stretch>
        </p:blipFill>
        <p:spPr>
          <a:xfrm>
            <a:off x="2337072" y="3877126"/>
            <a:ext cx="5949484" cy="982727"/>
          </a:xfrm>
          <a:prstGeom prst="rect">
            <a:avLst/>
          </a:prstGeom>
        </p:spPr>
      </p:pic>
      <p:pic>
        <p:nvPicPr>
          <p:cNvPr id="7" name="Picture 6"/>
          <p:cNvPicPr>
            <a:picLocks noChangeAspect="1"/>
          </p:cNvPicPr>
          <p:nvPr/>
        </p:nvPicPr>
        <p:blipFill>
          <a:blip r:embed="rId5"/>
          <a:stretch>
            <a:fillRect/>
          </a:stretch>
        </p:blipFill>
        <p:spPr>
          <a:xfrm>
            <a:off x="2349740" y="5384682"/>
            <a:ext cx="5938643" cy="956603"/>
          </a:xfrm>
          <a:prstGeom prst="rect">
            <a:avLst/>
          </a:prstGeom>
        </p:spPr>
      </p:pic>
      <p:sp>
        <p:nvSpPr>
          <p:cNvPr id="8" name="TextBox 7"/>
          <p:cNvSpPr txBox="1"/>
          <p:nvPr/>
        </p:nvSpPr>
        <p:spPr>
          <a:xfrm>
            <a:off x="8500188" y="4222870"/>
            <a:ext cx="3153747" cy="861774"/>
          </a:xfrm>
          <a:prstGeom prst="rect">
            <a:avLst/>
          </a:prstGeom>
          <a:noFill/>
        </p:spPr>
        <p:txBody>
          <a:bodyPr wrap="square" rtlCol="0">
            <a:spAutoFit/>
          </a:bodyPr>
          <a:lstStyle/>
          <a:p>
            <a:r>
              <a:rPr lang="vi-VN" sz="3200" dirty="0"/>
              <a:t>Chú ý</a:t>
            </a:r>
          </a:p>
          <a:p>
            <a:endParaRPr lang="vi-VN" dirty="0"/>
          </a:p>
        </p:txBody>
      </p:sp>
      <p:pic>
        <p:nvPicPr>
          <p:cNvPr id="9" name="Picture 8"/>
          <p:cNvPicPr>
            <a:picLocks noChangeAspect="1"/>
          </p:cNvPicPr>
          <p:nvPr/>
        </p:nvPicPr>
        <p:blipFill>
          <a:blip r:embed="rId6"/>
          <a:stretch>
            <a:fillRect/>
          </a:stretch>
        </p:blipFill>
        <p:spPr>
          <a:xfrm>
            <a:off x="8610017" y="4784607"/>
            <a:ext cx="3257550" cy="600075"/>
          </a:xfrm>
          <a:prstGeom prst="rect">
            <a:avLst/>
          </a:prstGeom>
        </p:spPr>
      </p:pic>
    </p:spTree>
    <p:extLst>
      <p:ext uri="{BB962C8B-B14F-4D97-AF65-F5344CB8AC3E}">
        <p14:creationId xmlns:p14="http://schemas.microsoft.com/office/powerpoint/2010/main" val="216503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3E6E3D-0979-489C-9762-2211960D2989}"/>
              </a:ext>
            </a:extLst>
          </p:cNvPr>
          <p:cNvSpPr/>
          <p:nvPr/>
        </p:nvSpPr>
        <p:spPr>
          <a:xfrm>
            <a:off x="305546" y="943230"/>
            <a:ext cx="3703258" cy="369332"/>
          </a:xfrm>
          <a:prstGeom prst="rect">
            <a:avLst/>
          </a:prstGeom>
        </p:spPr>
        <p:txBody>
          <a:bodyPr wrap="none">
            <a:spAutoFit/>
          </a:bodyPr>
          <a:lstStyle/>
          <a:p>
            <a:r>
              <a:rPr lang="pt-BR" dirty="0"/>
              <a:t>CT sai số của Nội suy Lagrange: </a:t>
            </a:r>
          </a:p>
        </p:txBody>
      </p:sp>
      <p:pic>
        <p:nvPicPr>
          <p:cNvPr id="11" name="Picture 10">
            <a:extLst>
              <a:ext uri="{FF2B5EF4-FFF2-40B4-BE49-F238E27FC236}">
                <a16:creationId xmlns:a16="http://schemas.microsoft.com/office/drawing/2014/main" id="{C47703CE-B6B5-4128-970C-356A900980FB}"/>
              </a:ext>
            </a:extLst>
          </p:cNvPr>
          <p:cNvPicPr>
            <a:picLocks noChangeAspect="1"/>
          </p:cNvPicPr>
          <p:nvPr/>
        </p:nvPicPr>
        <p:blipFill>
          <a:blip r:embed="rId2"/>
          <a:stretch>
            <a:fillRect/>
          </a:stretch>
        </p:blipFill>
        <p:spPr>
          <a:xfrm>
            <a:off x="342900" y="1400716"/>
            <a:ext cx="5753100" cy="904875"/>
          </a:xfrm>
          <a:prstGeom prst="rect">
            <a:avLst/>
          </a:prstGeom>
        </p:spPr>
      </p:pic>
      <p:sp>
        <p:nvSpPr>
          <p:cNvPr id="12" name="TextBox 11">
            <a:extLst>
              <a:ext uri="{FF2B5EF4-FFF2-40B4-BE49-F238E27FC236}">
                <a16:creationId xmlns:a16="http://schemas.microsoft.com/office/drawing/2014/main" id="{EB61B978-2500-49DA-80C8-07663139524E}"/>
              </a:ext>
            </a:extLst>
          </p:cNvPr>
          <p:cNvSpPr txBox="1"/>
          <p:nvPr/>
        </p:nvSpPr>
        <p:spPr>
          <a:xfrm>
            <a:off x="7213667" y="1367673"/>
            <a:ext cx="4318426" cy="923330"/>
          </a:xfrm>
          <a:prstGeom prst="rect">
            <a:avLst/>
          </a:prstGeom>
          <a:noFill/>
        </p:spPr>
        <p:txBody>
          <a:bodyPr wrap="square" rtlCol="0">
            <a:spAutoFit/>
          </a:bodyPr>
          <a:lstStyle/>
          <a:p>
            <a:r>
              <a:rPr lang="en-US" dirty="0"/>
              <a:t>Giả sử M đã biết. Vậy làm sao để vế phải nhỏ nhất có thể? Đây là bài toán chọn mốc nội suy tối ưu.</a:t>
            </a:r>
            <a:endParaRPr lang="vi-VN"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41F8415-1712-4CF1-974C-5082F2A03221}"/>
                  </a:ext>
                </a:extLst>
              </p:cNvPr>
              <p:cNvSpPr/>
              <p:nvPr/>
            </p:nvSpPr>
            <p:spPr>
              <a:xfrm>
                <a:off x="6444956" y="1572501"/>
                <a:ext cx="76871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a:latin typeface="Cambria Math" panose="02040503050406030204" pitchFamily="18" charset="0"/>
                        </a:rPr>
                        <m:t>⇒</m:t>
                      </m:r>
                    </m:oMath>
                  </m:oMathPara>
                </a14:m>
                <a:endParaRPr lang="vi-VN" dirty="0"/>
              </a:p>
            </p:txBody>
          </p:sp>
        </mc:Choice>
        <mc:Fallback xmlns="">
          <p:sp>
            <p:nvSpPr>
              <p:cNvPr id="13" name="Rectangle 12">
                <a:extLst>
                  <a:ext uri="{FF2B5EF4-FFF2-40B4-BE49-F238E27FC236}">
                    <a16:creationId xmlns:a16="http://schemas.microsoft.com/office/drawing/2014/main" id="{041F8415-1712-4CF1-974C-5082F2A03221}"/>
                  </a:ext>
                </a:extLst>
              </p:cNvPr>
              <p:cNvSpPr>
                <a:spLocks noRot="1" noChangeAspect="1" noMove="1" noResize="1" noEditPoints="1" noAdjustHandles="1" noChangeArrowheads="1" noChangeShapeType="1" noTextEdit="1"/>
              </p:cNvSpPr>
              <p:nvPr/>
            </p:nvSpPr>
            <p:spPr>
              <a:xfrm>
                <a:off x="6444956" y="1572501"/>
                <a:ext cx="768711" cy="369332"/>
              </a:xfrm>
              <a:prstGeom prst="rect">
                <a:avLst/>
              </a:prstGeom>
              <a:blipFill>
                <a:blip r:embed="rId3"/>
                <a:stretch>
                  <a:fillRect/>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FA16CE32-71C7-49FD-BF55-8C4989E68E30}"/>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Sai </a:t>
            </a:r>
            <a:r>
              <a:rPr lang="en-US" dirty="0" err="1"/>
              <a:t>số</a:t>
            </a:r>
            <a:r>
              <a:rPr lang="en-US" dirty="0"/>
              <a:t> </a:t>
            </a:r>
            <a:r>
              <a:rPr lang="en-US" dirty="0" err="1"/>
              <a:t>của</a:t>
            </a:r>
            <a:r>
              <a:rPr lang="en-US" dirty="0"/>
              <a:t> </a:t>
            </a:r>
            <a:r>
              <a:rPr lang="en-US" dirty="0" err="1"/>
              <a:t>phép</a:t>
            </a:r>
            <a:r>
              <a:rPr lang="en-US" dirty="0"/>
              <a:t> </a:t>
            </a:r>
            <a:r>
              <a:rPr lang="en-US" dirty="0" err="1"/>
              <a:t>nội</a:t>
            </a:r>
            <a:r>
              <a:rPr lang="en-US" dirty="0"/>
              <a:t> </a:t>
            </a:r>
            <a:r>
              <a:rPr lang="en-US" dirty="0" err="1"/>
              <a:t>suy</a:t>
            </a:r>
            <a:endParaRPr lang="vi-VN" dirty="0"/>
          </a:p>
        </p:txBody>
      </p:sp>
      <p:sp>
        <p:nvSpPr>
          <p:cNvPr id="15" name="Content Placeholder 2">
            <a:extLst>
              <a:ext uri="{FF2B5EF4-FFF2-40B4-BE49-F238E27FC236}">
                <a16:creationId xmlns:a16="http://schemas.microsoft.com/office/drawing/2014/main" id="{0333694A-DADF-4FE4-AB93-13634DB51933}"/>
              </a:ext>
            </a:extLst>
          </p:cNvPr>
          <p:cNvSpPr>
            <a:spLocks noGrp="1"/>
          </p:cNvSpPr>
          <p:nvPr>
            <p:ph idx="1"/>
          </p:nvPr>
        </p:nvSpPr>
        <p:spPr>
          <a:xfrm>
            <a:off x="276817" y="2568002"/>
            <a:ext cx="6168139" cy="3770654"/>
          </a:xfrm>
        </p:spPr>
        <p:txBody>
          <a:bodyPr>
            <a:normAutofit fontScale="92500" lnSpcReduction="10000"/>
          </a:bodyPr>
          <a:lstStyle/>
          <a:p>
            <a:r>
              <a:rPr lang="en-US" sz="2100" dirty="0">
                <a:solidFill>
                  <a:schemeClr val="tx1"/>
                </a:solidFill>
              </a:rPr>
              <a:t>Đối với các hàm xấu, ví dụ hàm Dirichlet thì sai </a:t>
            </a:r>
            <a:r>
              <a:rPr lang="en-US" sz="2100" dirty="0" err="1">
                <a:solidFill>
                  <a:schemeClr val="tx1"/>
                </a:solidFill>
              </a:rPr>
              <a:t>số</a:t>
            </a:r>
            <a:r>
              <a:rPr lang="en-US" sz="2100" dirty="0">
                <a:solidFill>
                  <a:schemeClr val="tx1"/>
                </a:solidFill>
              </a:rPr>
              <a:t> </a:t>
            </a:r>
            <a:r>
              <a:rPr lang="en-US" sz="2100" dirty="0" err="1">
                <a:solidFill>
                  <a:schemeClr val="tx1"/>
                </a:solidFill>
              </a:rPr>
              <a:t>rất</a:t>
            </a:r>
            <a:r>
              <a:rPr lang="en-US" sz="2100" dirty="0">
                <a:solidFill>
                  <a:schemeClr val="tx1"/>
                </a:solidFill>
              </a:rPr>
              <a:t> xấu</a:t>
            </a:r>
          </a:p>
          <a:p>
            <a:endParaRPr lang="en-US" dirty="0"/>
          </a:p>
          <a:p>
            <a:endParaRPr lang="en-US" dirty="0"/>
          </a:p>
          <a:p>
            <a:r>
              <a:rPr lang="en-US" sz="2100" dirty="0">
                <a:solidFill>
                  <a:schemeClr val="tx1"/>
                </a:solidFill>
              </a:rPr>
              <a:t>Đối với hàm tốt, chẳng hạn hàm Runge, sai số vẫn có thể </a:t>
            </a:r>
            <a:r>
              <a:rPr lang="en-US" sz="2100" dirty="0" err="1">
                <a:solidFill>
                  <a:schemeClr val="tx1"/>
                </a:solidFill>
              </a:rPr>
              <a:t>rất</a:t>
            </a:r>
            <a:r>
              <a:rPr lang="en-US" sz="2100" dirty="0">
                <a:solidFill>
                  <a:schemeClr val="tx1"/>
                </a:solidFill>
              </a:rPr>
              <a:t> </a:t>
            </a:r>
            <a:r>
              <a:rPr lang="en-US" sz="2100" dirty="0" err="1">
                <a:solidFill>
                  <a:schemeClr val="tx1"/>
                </a:solidFill>
              </a:rPr>
              <a:t>tệ</a:t>
            </a:r>
            <a:endParaRPr lang="en-US" dirty="0"/>
          </a:p>
          <a:p>
            <a:endParaRPr lang="en-US" dirty="0"/>
          </a:p>
          <a:p>
            <a:endParaRPr lang="en-US" dirty="0"/>
          </a:p>
          <a:p>
            <a:endParaRPr lang="en-US" dirty="0"/>
          </a:p>
          <a:p>
            <a:pPr marL="0" indent="0">
              <a:buNone/>
            </a:pPr>
            <a:r>
              <a:rPr lang="en-US" dirty="0"/>
              <a:t> </a:t>
            </a:r>
            <a:endParaRPr lang="vi-VN" dirty="0"/>
          </a:p>
        </p:txBody>
      </p:sp>
      <p:pic>
        <p:nvPicPr>
          <p:cNvPr id="16" name="Picture 15">
            <a:extLst>
              <a:ext uri="{FF2B5EF4-FFF2-40B4-BE49-F238E27FC236}">
                <a16:creationId xmlns:a16="http://schemas.microsoft.com/office/drawing/2014/main" id="{EBA86E22-39FC-4D4D-861D-E0377CD95486}"/>
              </a:ext>
            </a:extLst>
          </p:cNvPr>
          <p:cNvPicPr>
            <a:picLocks noChangeAspect="1"/>
          </p:cNvPicPr>
          <p:nvPr/>
        </p:nvPicPr>
        <p:blipFill>
          <a:blip r:embed="rId4"/>
          <a:stretch>
            <a:fillRect/>
          </a:stretch>
        </p:blipFill>
        <p:spPr>
          <a:xfrm>
            <a:off x="457427" y="4928096"/>
            <a:ext cx="1543050" cy="552450"/>
          </a:xfrm>
          <a:prstGeom prst="rect">
            <a:avLst/>
          </a:prstGeom>
        </p:spPr>
      </p:pic>
      <p:pic>
        <p:nvPicPr>
          <p:cNvPr id="17" name="Picture 16">
            <a:extLst>
              <a:ext uri="{FF2B5EF4-FFF2-40B4-BE49-F238E27FC236}">
                <a16:creationId xmlns:a16="http://schemas.microsoft.com/office/drawing/2014/main" id="{0BA9048F-01CB-41D8-B4DD-6F4D9FCAF9EE}"/>
              </a:ext>
            </a:extLst>
          </p:cNvPr>
          <p:cNvPicPr>
            <a:picLocks noChangeAspect="1"/>
          </p:cNvPicPr>
          <p:nvPr/>
        </p:nvPicPr>
        <p:blipFill>
          <a:blip r:embed="rId5"/>
          <a:stretch>
            <a:fillRect/>
          </a:stretch>
        </p:blipFill>
        <p:spPr>
          <a:xfrm>
            <a:off x="2278069" y="4928096"/>
            <a:ext cx="2714625" cy="552450"/>
          </a:xfrm>
          <a:prstGeom prst="rect">
            <a:avLst/>
          </a:prstGeom>
        </p:spPr>
      </p:pic>
      <p:pic>
        <p:nvPicPr>
          <p:cNvPr id="18" name="Picture 17">
            <a:extLst>
              <a:ext uri="{FF2B5EF4-FFF2-40B4-BE49-F238E27FC236}">
                <a16:creationId xmlns:a16="http://schemas.microsoft.com/office/drawing/2014/main" id="{B18F7F37-B34F-46A3-9F5C-60BA1EC8BF27}"/>
              </a:ext>
            </a:extLst>
          </p:cNvPr>
          <p:cNvPicPr>
            <a:picLocks noChangeAspect="1"/>
          </p:cNvPicPr>
          <p:nvPr/>
        </p:nvPicPr>
        <p:blipFill>
          <a:blip r:embed="rId6"/>
          <a:stretch>
            <a:fillRect/>
          </a:stretch>
        </p:blipFill>
        <p:spPr>
          <a:xfrm>
            <a:off x="1118107" y="5673766"/>
            <a:ext cx="3238500" cy="457200"/>
          </a:xfrm>
          <a:prstGeom prst="rect">
            <a:avLst/>
          </a:prstGeom>
        </p:spPr>
      </p:pic>
      <p:pic>
        <p:nvPicPr>
          <p:cNvPr id="19" name="Picture 18">
            <a:extLst>
              <a:ext uri="{FF2B5EF4-FFF2-40B4-BE49-F238E27FC236}">
                <a16:creationId xmlns:a16="http://schemas.microsoft.com/office/drawing/2014/main" id="{C7294274-A8E0-4BEE-9A25-A1B3CE700FE5}"/>
              </a:ext>
            </a:extLst>
          </p:cNvPr>
          <p:cNvPicPr>
            <a:picLocks noChangeAspect="1"/>
          </p:cNvPicPr>
          <p:nvPr/>
        </p:nvPicPr>
        <p:blipFill>
          <a:blip r:embed="rId7"/>
          <a:stretch>
            <a:fillRect/>
          </a:stretch>
        </p:blipFill>
        <p:spPr>
          <a:xfrm>
            <a:off x="6750209" y="2692365"/>
            <a:ext cx="5296569" cy="3974587"/>
          </a:xfrm>
          <a:prstGeom prst="rect">
            <a:avLst/>
          </a:prstGeom>
        </p:spPr>
      </p:pic>
      <p:pic>
        <p:nvPicPr>
          <p:cNvPr id="20" name="Picture 19">
            <a:extLst>
              <a:ext uri="{FF2B5EF4-FFF2-40B4-BE49-F238E27FC236}">
                <a16:creationId xmlns:a16="http://schemas.microsoft.com/office/drawing/2014/main" id="{8AD6E84B-70A8-4454-BCBB-3021FFD8DCBA}"/>
              </a:ext>
            </a:extLst>
          </p:cNvPr>
          <p:cNvPicPr>
            <a:picLocks noChangeAspect="1"/>
          </p:cNvPicPr>
          <p:nvPr/>
        </p:nvPicPr>
        <p:blipFill>
          <a:blip r:embed="rId6"/>
          <a:stretch>
            <a:fillRect/>
          </a:stretch>
        </p:blipFill>
        <p:spPr>
          <a:xfrm>
            <a:off x="1331171" y="3332431"/>
            <a:ext cx="3238500" cy="457200"/>
          </a:xfrm>
          <a:prstGeom prst="rect">
            <a:avLst/>
          </a:prstGeom>
        </p:spPr>
      </p:pic>
    </p:spTree>
    <p:extLst>
      <p:ext uri="{BB962C8B-B14F-4D97-AF65-F5344CB8AC3E}">
        <p14:creationId xmlns:p14="http://schemas.microsoft.com/office/powerpoint/2010/main" val="363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6A7BFA-AACD-48BE-97EE-C4944D530DBE}"/>
              </a:ext>
            </a:extLst>
          </p:cNvPr>
          <p:cNvPicPr>
            <a:picLocks noChangeAspect="1"/>
          </p:cNvPicPr>
          <p:nvPr/>
        </p:nvPicPr>
        <p:blipFill>
          <a:blip r:embed="rId2"/>
          <a:stretch>
            <a:fillRect/>
          </a:stretch>
        </p:blipFill>
        <p:spPr>
          <a:xfrm>
            <a:off x="1596297" y="5055688"/>
            <a:ext cx="8644302" cy="1313059"/>
          </a:xfrm>
          <a:prstGeom prst="rect">
            <a:avLst/>
          </a:prstGeom>
        </p:spPr>
      </p:pic>
      <p:pic>
        <p:nvPicPr>
          <p:cNvPr id="13" name="Picture 12">
            <a:extLst>
              <a:ext uri="{FF2B5EF4-FFF2-40B4-BE49-F238E27FC236}">
                <a16:creationId xmlns:a16="http://schemas.microsoft.com/office/drawing/2014/main" id="{0EC21313-F8AC-4280-9B48-B1DEF97E340B}"/>
              </a:ext>
            </a:extLst>
          </p:cNvPr>
          <p:cNvPicPr>
            <a:picLocks noChangeAspect="1"/>
          </p:cNvPicPr>
          <p:nvPr/>
        </p:nvPicPr>
        <p:blipFill>
          <a:blip r:embed="rId3"/>
          <a:stretch>
            <a:fillRect/>
          </a:stretch>
        </p:blipFill>
        <p:spPr>
          <a:xfrm>
            <a:off x="3190263" y="863565"/>
            <a:ext cx="5296569" cy="3974587"/>
          </a:xfrm>
          <a:prstGeom prst="rect">
            <a:avLst/>
          </a:prstGeom>
        </p:spPr>
      </p:pic>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76447" y="210200"/>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runge</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46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5" y="245665"/>
            <a:ext cx="11040659" cy="773053"/>
          </a:xfrm>
        </p:spPr>
        <p:txBody>
          <a:bodyPr>
            <a:normAutofit/>
          </a:bodyPr>
          <a:lstStyle/>
          <a:p>
            <a:r>
              <a:rPr lang="vi-VN" sz="3200" dirty="0"/>
              <a:t>Bài toán chọn mốc nội suy tối ưu</a:t>
            </a:r>
          </a:p>
        </p:txBody>
      </p:sp>
      <p:sp>
        <p:nvSpPr>
          <p:cNvPr id="3" name="Content Placeholder 2"/>
          <p:cNvSpPr>
            <a:spLocks noGrp="1"/>
          </p:cNvSpPr>
          <p:nvPr>
            <p:ph idx="1"/>
          </p:nvPr>
        </p:nvSpPr>
        <p:spPr>
          <a:xfrm>
            <a:off x="684212" y="1214788"/>
            <a:ext cx="8534400" cy="2750849"/>
          </a:xfrm>
        </p:spPr>
        <p:txBody>
          <a:bodyPr/>
          <a:lstStyle/>
          <a:p>
            <a:r>
              <a:rPr lang="vi-VN" dirty="0">
                <a:solidFill>
                  <a:schemeClr val="tx1"/>
                </a:solidFill>
              </a:rPr>
              <a:t>Với                                                 </a:t>
            </a:r>
            <a:r>
              <a:rPr lang="en-US" dirty="0">
                <a:solidFill>
                  <a:schemeClr val="tx1"/>
                </a:solidFill>
              </a:rPr>
              <a:t>     </a:t>
            </a:r>
            <a:r>
              <a:rPr lang="vi-VN" dirty="0">
                <a:solidFill>
                  <a:schemeClr val="tx1"/>
                </a:solidFill>
              </a:rPr>
              <a:t>ta đi giải bài toán min-max:</a:t>
            </a:r>
          </a:p>
          <a:p>
            <a:pPr marL="0" indent="0">
              <a:buNone/>
            </a:pPr>
            <a:r>
              <a:rPr lang="vi-VN" dirty="0">
                <a:solidFill>
                  <a:schemeClr val="tx1"/>
                </a:solidFill>
              </a:rPr>
              <a:t>Lời giải: đa thức nội suy Chebyshev</a:t>
            </a:r>
          </a:p>
          <a:p>
            <a:pPr marL="0" indent="0">
              <a:buNone/>
            </a:pPr>
            <a:endParaRPr lang="vi-VN" dirty="0">
              <a:solidFill>
                <a:schemeClr val="tx1"/>
              </a:solidFill>
            </a:endParaRPr>
          </a:p>
          <a:p>
            <a:pPr marL="0" indent="0">
              <a:buNone/>
            </a:pPr>
            <a:r>
              <a:rPr lang="vi-VN" dirty="0">
                <a:solidFill>
                  <a:schemeClr val="tx1"/>
                </a:solidFill>
              </a:rPr>
              <a:t>Quan trọng nhất là</a:t>
            </a:r>
          </a:p>
          <a:p>
            <a:pPr marL="0" indent="0">
              <a:buNone/>
            </a:pPr>
            <a:r>
              <a:rPr lang="vi-VN" dirty="0"/>
              <a:t> </a:t>
            </a:r>
          </a:p>
          <a:p>
            <a:pPr marL="0" indent="0">
              <a:buNone/>
            </a:pPr>
            <a:endParaRPr lang="vi-VN" dirty="0"/>
          </a:p>
          <a:p>
            <a:pPr marL="0" indent="0">
              <a:buNone/>
            </a:pPr>
            <a:endParaRPr lang="vi-VN" dirty="0"/>
          </a:p>
        </p:txBody>
      </p:sp>
      <mc:AlternateContent xmlns:mc="http://schemas.openxmlformats.org/markup-compatibility/2006" xmlns:a14="http://schemas.microsoft.com/office/drawing/2010/main">
        <mc:Choice Requires="a14">
          <p:sp>
            <p:nvSpPr>
              <p:cNvPr id="4" name="Rectangle 3"/>
              <p:cNvSpPr/>
              <p:nvPr/>
            </p:nvSpPr>
            <p:spPr>
              <a:xfrm>
                <a:off x="1403642" y="1094964"/>
                <a:ext cx="3854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r>
                            <a:rPr lang="vi-VN" i="1">
                              <a:latin typeface="Cambria Math" panose="02040503050406030204" pitchFamily="18" charset="0"/>
                            </a:rPr>
                            <m:t>𝜔</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0</m:t>
                              </m:r>
                            </m:sub>
                          </m:sSub>
                          <m:r>
                            <a:rPr lang="vi-VN" i="0">
                              <a:latin typeface="Cambria Math" panose="02040503050406030204" pitchFamily="18" charset="0"/>
                            </a:rPr>
                            <m:t>)</m:t>
                          </m:r>
                          <m:r>
                            <m:rPr>
                              <m:nor/>
                            </m:rPr>
                            <a:rPr lang="vi-VN" i="1">
                              <a:latin typeface="Cambria Math" panose="02040503050406030204" pitchFamily="18" charset="0"/>
                            </a:rPr>
                            <m:t> </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𝑛</m:t>
                              </m:r>
                            </m:sub>
                          </m:sSub>
                        </m:e>
                      </m:d>
                    </m:oMath>
                  </m:oMathPara>
                </a14:m>
                <a:endParaRPr lang="vi-VN" dirty="0"/>
              </a:p>
            </p:txBody>
          </p:sp>
        </mc:Choice>
        <mc:Fallback xmlns="">
          <p:sp>
            <p:nvSpPr>
              <p:cNvPr id="4" name="Rectangle 3"/>
              <p:cNvSpPr>
                <a:spLocks noRot="1" noChangeAspect="1" noMove="1" noResize="1" noEditPoints="1" noAdjustHandles="1" noChangeArrowheads="1" noChangeShapeType="1" noTextEdit="1"/>
              </p:cNvSpPr>
              <p:nvPr/>
            </p:nvSpPr>
            <p:spPr>
              <a:xfrm>
                <a:off x="1403642" y="1094964"/>
                <a:ext cx="3854773" cy="369332"/>
              </a:xfrm>
              <a:prstGeom prst="rect">
                <a:avLst/>
              </a:prstGeom>
              <a:blipFill>
                <a:blip r:embed="rId2"/>
                <a:stretch>
                  <a:fillRect t="-118333" r="-12480" b="-191667"/>
                </a:stretch>
              </a:blipFill>
            </p:spPr>
            <p:txBody>
              <a:bodyPr/>
              <a:lstStyle/>
              <a:p>
                <a:r>
                  <a:rPr lang="vi-VN">
                    <a:noFill/>
                  </a:rPr>
                  <a:t> </a:t>
                </a:r>
              </a:p>
            </p:txBody>
          </p:sp>
        </mc:Fallback>
      </mc:AlternateContent>
      <p:pic>
        <p:nvPicPr>
          <p:cNvPr id="5" name="Picture 4"/>
          <p:cNvPicPr>
            <a:picLocks noChangeAspect="1"/>
          </p:cNvPicPr>
          <p:nvPr/>
        </p:nvPicPr>
        <p:blipFill>
          <a:blip r:embed="rId3"/>
          <a:stretch>
            <a:fillRect/>
          </a:stretch>
        </p:blipFill>
        <p:spPr>
          <a:xfrm>
            <a:off x="8509924" y="1101342"/>
            <a:ext cx="3276600" cy="4381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313208" y="1900056"/>
                <a:ext cx="790540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0</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)=1,</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2</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)=2</m:t>
                          </m:r>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r>
                            <a:rPr lang="vi-VN" i="0">
                              <a:latin typeface="Cambria Math" panose="02040503050406030204" pitchFamily="18" charset="0"/>
                            </a:rPr>
                            <m:t>−1,</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)=2</m:t>
                          </m:r>
                          <m:r>
                            <a:rPr lang="vi-VN" i="1">
                              <a:latin typeface="Cambria Math" panose="02040503050406030204" pitchFamily="18" charset="0"/>
                            </a:rPr>
                            <m:t>𝑥</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e>
                      </m:d>
                    </m:oMath>
                  </m:oMathPara>
                </a14:m>
                <a:endParaRPr lang="vi-VN" dirty="0"/>
              </a:p>
            </p:txBody>
          </p:sp>
        </mc:Choice>
        <mc:Fallback xmlns="">
          <p:sp>
            <p:nvSpPr>
              <p:cNvPr id="6" name="Rectangle 5"/>
              <p:cNvSpPr>
                <a:spLocks noRot="1" noChangeAspect="1" noMove="1" noResize="1" noEditPoints="1" noAdjustHandles="1" noChangeArrowheads="1" noChangeShapeType="1" noTextEdit="1"/>
              </p:cNvSpPr>
              <p:nvPr/>
            </p:nvSpPr>
            <p:spPr>
              <a:xfrm>
                <a:off x="1313208" y="1900056"/>
                <a:ext cx="7905404" cy="369332"/>
              </a:xfrm>
              <a:prstGeom prst="rect">
                <a:avLst/>
              </a:prstGeom>
              <a:blipFill>
                <a:blip r:embed="rId4"/>
                <a:stretch>
                  <a:fillRect t="-118333" r="-4009" b="-191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023111" y="2374272"/>
                <a:ext cx="2748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sty m:val="p"/>
                            </m:rPr>
                            <a:rPr lang="vi-VN" i="0">
                              <a:latin typeface="Cambria Math" panose="02040503050406030204" pitchFamily="18" charset="0"/>
                            </a:rPr>
                            <m:t>cos</m:t>
                          </m:r>
                          <m:r>
                            <a:rPr lang="vi-VN" i="0">
                              <a:latin typeface="Cambria Math" panose="02040503050406030204" pitchFamily="18" charset="0"/>
                            </a:rPr>
                            <m:t>(</m:t>
                          </m:r>
                          <m:r>
                            <a:rPr lang="vi-VN" i="1">
                              <a:latin typeface="Cambria Math" panose="02040503050406030204" pitchFamily="18" charset="0"/>
                            </a:rPr>
                            <m:t>𝑛</m:t>
                          </m:r>
                          <m:r>
                            <m:rPr>
                              <m:nor/>
                            </m:rPr>
                            <a:rPr lang="vi-VN" i="1">
                              <a:latin typeface="Cambria Math" panose="02040503050406030204" pitchFamily="18" charset="0"/>
                            </a:rPr>
                            <m:t> </m:t>
                          </m:r>
                          <m:r>
                            <m:rPr>
                              <m:sty m:val="p"/>
                            </m:rPr>
                            <a:rPr lang="vi-VN" i="0">
                              <a:latin typeface="Cambria Math" panose="02040503050406030204" pitchFamily="18" charset="0"/>
                            </a:rPr>
                            <m:t>arccos</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e>
                      </m:d>
                    </m:oMath>
                  </m:oMathPara>
                </a14:m>
                <a:endParaRPr lang="vi-VN" dirty="0"/>
              </a:p>
            </p:txBody>
          </p:sp>
        </mc:Choice>
        <mc:Fallback xmlns="">
          <p:sp>
            <p:nvSpPr>
              <p:cNvPr id="11" name="Rectangle 10"/>
              <p:cNvSpPr>
                <a:spLocks noRot="1" noChangeAspect="1" noMove="1" noResize="1" noEditPoints="1" noAdjustHandles="1" noChangeArrowheads="1" noChangeShapeType="1" noTextEdit="1"/>
              </p:cNvSpPr>
              <p:nvPr/>
            </p:nvSpPr>
            <p:spPr>
              <a:xfrm>
                <a:off x="3023111" y="2374272"/>
                <a:ext cx="2748766" cy="369332"/>
              </a:xfrm>
              <a:prstGeom prst="rect">
                <a:avLst/>
              </a:prstGeom>
              <a:blipFill>
                <a:blip r:embed="rId5"/>
                <a:stretch>
                  <a:fillRect t="-116393" r="-17738" b="-186885"/>
                </a:stretch>
              </a:blipFill>
            </p:spPr>
            <p:txBody>
              <a:bodyPr/>
              <a:lstStyle/>
              <a:p>
                <a:r>
                  <a:rPr lang="vi-VN">
                    <a:noFill/>
                  </a:rPr>
                  <a:t> </a:t>
                </a:r>
              </a:p>
            </p:txBody>
          </p:sp>
        </mc:Fallback>
      </mc:AlternateContent>
      <p:pic>
        <p:nvPicPr>
          <p:cNvPr id="12" name="Picture 11"/>
          <p:cNvPicPr>
            <a:picLocks noChangeAspect="1"/>
          </p:cNvPicPr>
          <p:nvPr/>
        </p:nvPicPr>
        <p:blipFill>
          <a:blip r:embed="rId6"/>
          <a:stretch>
            <a:fillRect/>
          </a:stretch>
        </p:blipFill>
        <p:spPr>
          <a:xfrm>
            <a:off x="821094" y="2848488"/>
            <a:ext cx="5800627" cy="1687035"/>
          </a:xfrm>
          <a:prstGeom prst="rect">
            <a:avLst/>
          </a:prstGeom>
        </p:spPr>
      </p:pic>
      <p:pic>
        <p:nvPicPr>
          <p:cNvPr id="13" name="Picture 12"/>
          <p:cNvPicPr>
            <a:picLocks noChangeAspect="1"/>
          </p:cNvPicPr>
          <p:nvPr/>
        </p:nvPicPr>
        <p:blipFill>
          <a:blip r:embed="rId7"/>
          <a:stretch>
            <a:fillRect/>
          </a:stretch>
        </p:blipFill>
        <p:spPr>
          <a:xfrm>
            <a:off x="821094" y="4849991"/>
            <a:ext cx="6719790" cy="1662189"/>
          </a:xfrm>
          <a:prstGeom prst="rect">
            <a:avLst/>
          </a:prstGeom>
        </p:spPr>
      </p:pic>
    </p:spTree>
    <p:extLst>
      <p:ext uri="{BB962C8B-B14F-4D97-AF65-F5344CB8AC3E}">
        <p14:creationId xmlns:p14="http://schemas.microsoft.com/office/powerpoint/2010/main" val="182774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024" y="142106"/>
            <a:ext cx="8223380" cy="584775"/>
          </a:xfrm>
          <a:prstGeom prst="rect">
            <a:avLst/>
          </a:prstGeom>
        </p:spPr>
        <p:txBody>
          <a:bodyPr wrap="square">
            <a:spAutoFit/>
          </a:bodyPr>
          <a:lstStyle/>
          <a:p>
            <a:r>
              <a:rPr lang="vi-VN" sz="3200" dirty="0"/>
              <a:t>Bài toán chọn mốc nội suy tối ưu (tiếp)</a:t>
            </a:r>
          </a:p>
        </p:txBody>
      </p:sp>
      <p:pic>
        <p:nvPicPr>
          <p:cNvPr id="5" name="Picture 4"/>
          <p:cNvPicPr>
            <a:picLocks noChangeAspect="1"/>
          </p:cNvPicPr>
          <p:nvPr/>
        </p:nvPicPr>
        <p:blipFill>
          <a:blip r:embed="rId2"/>
          <a:stretch>
            <a:fillRect/>
          </a:stretch>
        </p:blipFill>
        <p:spPr>
          <a:xfrm>
            <a:off x="685022" y="1017231"/>
            <a:ext cx="9067800" cy="2266950"/>
          </a:xfrm>
          <a:prstGeom prst="rect">
            <a:avLst/>
          </a:prstGeom>
        </p:spPr>
      </p:pic>
      <p:pic>
        <p:nvPicPr>
          <p:cNvPr id="6" name="Picture 5"/>
          <p:cNvPicPr>
            <a:picLocks noChangeAspect="1"/>
          </p:cNvPicPr>
          <p:nvPr/>
        </p:nvPicPr>
        <p:blipFill>
          <a:blip r:embed="rId3"/>
          <a:stretch>
            <a:fillRect/>
          </a:stretch>
        </p:blipFill>
        <p:spPr>
          <a:xfrm>
            <a:off x="646922" y="3492502"/>
            <a:ext cx="9144000" cy="3038475"/>
          </a:xfrm>
          <a:prstGeom prst="rect">
            <a:avLst/>
          </a:prstGeom>
        </p:spPr>
      </p:pic>
    </p:spTree>
    <p:extLst>
      <p:ext uri="{BB962C8B-B14F-4D97-AF65-F5344CB8AC3E}">
        <p14:creationId xmlns:p14="http://schemas.microsoft.com/office/powerpoint/2010/main" val="410045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228861"/>
            <a:ext cx="1161642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SPLINE</a:t>
            </a:r>
          </a:p>
        </p:txBody>
      </p:sp>
      <p:sp>
        <p:nvSpPr>
          <p:cNvPr id="2" name="TextBox 1">
            <a:extLst>
              <a:ext uri="{FF2B5EF4-FFF2-40B4-BE49-F238E27FC236}">
                <a16:creationId xmlns:a16="http://schemas.microsoft.com/office/drawing/2014/main" id="{059FCB32-AAE7-46FC-9BA2-73B895B34A8F}"/>
              </a:ext>
            </a:extLst>
          </p:cNvPr>
          <p:cNvSpPr txBox="1"/>
          <p:nvPr/>
        </p:nvSpPr>
        <p:spPr>
          <a:xfrm>
            <a:off x="485701" y="1057584"/>
            <a:ext cx="11220597"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N</a:t>
            </a:r>
            <a:r>
              <a:rPr lang="vi-VN" sz="2000" dirty="0"/>
              <a:t>ội suy spline là một dạng nội suy trong đó </a:t>
            </a:r>
            <a:r>
              <a:rPr lang="en-US" sz="2000" dirty="0" err="1"/>
              <a:t>hàm</a:t>
            </a:r>
            <a:r>
              <a:rPr lang="en-US" sz="2000" dirty="0"/>
              <a:t> </a:t>
            </a:r>
            <a:r>
              <a:rPr lang="vi-VN" sz="2000" dirty="0"/>
              <a:t>nội suy </a:t>
            </a:r>
            <a:r>
              <a:rPr lang="en-US" sz="2000" dirty="0" err="1"/>
              <a:t>có</a:t>
            </a:r>
            <a:r>
              <a:rPr lang="en-US" sz="2000" dirty="0"/>
              <a:t> </a:t>
            </a:r>
            <a:r>
              <a:rPr lang="en-US" sz="2000" dirty="0" err="1"/>
              <a:t>dạng</a:t>
            </a:r>
            <a:r>
              <a:rPr lang="en-US" sz="2000" dirty="0"/>
              <a:t> </a:t>
            </a:r>
            <a:r>
              <a:rPr lang="vi-VN" sz="2000" b="1" dirty="0">
                <a:solidFill>
                  <a:srgbClr val="FF0000"/>
                </a:solidFill>
              </a:rPr>
              <a:t>đa thức </a:t>
            </a:r>
            <a:r>
              <a:rPr lang="en-US" sz="2000" dirty="0" err="1"/>
              <a:t>trên</a:t>
            </a:r>
            <a:r>
              <a:rPr lang="en-US" sz="2000" dirty="0"/>
              <a:t> </a:t>
            </a:r>
            <a:r>
              <a:rPr lang="vi-VN" sz="2000" dirty="0"/>
              <a:t>từng </a:t>
            </a:r>
            <a:r>
              <a:rPr lang="en-US" sz="2000" dirty="0" err="1"/>
              <a:t>khúc</a:t>
            </a:r>
            <a:r>
              <a:rPr lang="en-US" sz="2000" dirty="0"/>
              <a:t> (1D) </a:t>
            </a:r>
            <a:r>
              <a:rPr lang="en-US" sz="2000" dirty="0" err="1"/>
              <a:t>hoặc</a:t>
            </a:r>
            <a:r>
              <a:rPr lang="en-US" sz="2000" dirty="0"/>
              <a:t> </a:t>
            </a:r>
            <a:r>
              <a:rPr lang="en-US" sz="2000" dirty="0" err="1"/>
              <a:t>từng</a:t>
            </a:r>
            <a:r>
              <a:rPr lang="en-US" sz="2000" dirty="0"/>
              <a:t> </a:t>
            </a:r>
            <a:r>
              <a:rPr lang="vi-VN" sz="2000" dirty="0"/>
              <a:t>mảnh</a:t>
            </a:r>
            <a:r>
              <a:rPr lang="en-US" sz="2000" dirty="0"/>
              <a:t> (2D)</a:t>
            </a:r>
            <a:r>
              <a:rPr lang="vi-VN" sz="2000" dirty="0"/>
              <a:t> được gọi là </a:t>
            </a:r>
            <a:r>
              <a:rPr lang="vi-VN" sz="2000" b="1" dirty="0">
                <a:solidFill>
                  <a:srgbClr val="FF0000"/>
                </a:solidFill>
              </a:rPr>
              <a:t>spline</a:t>
            </a:r>
            <a:r>
              <a:rPr lang="vi-VN" sz="2000" dirty="0"/>
              <a:t>. Nghĩa là, thay vì khớp một đa thức bậc cao với tất cả các giá trị cùng một lúc, phép nội suy spline khớp các đa thức bậc thấp với các tập con nhỏ của các giá trị, ví dụ, khớp chín đa thức bậc ba giữa mỗi cặp mười điểm , thay vì khớp một đa thức bậc 10 duy nhất cho tất cả chúng. </a:t>
            </a:r>
            <a:endParaRPr lang="en-US" sz="2000" dirty="0"/>
          </a:p>
          <a:p>
            <a:pPr marL="342900" indent="-342900">
              <a:buFont typeface="Wingdings" panose="05000000000000000000" pitchFamily="2" charset="2"/>
              <a:buChar char="Ø"/>
            </a:pPr>
            <a:r>
              <a:rPr lang="vi-VN" sz="2000" dirty="0"/>
              <a:t>Nội suy spline thường được ưu tiên hơn nội suy đa thức vì lỗi nội suy có thể nhỏ ngay cả khi sử dụng đa thức bậc thấp cho spline. </a:t>
            </a:r>
            <a:endParaRPr lang="en-US" sz="2000" dirty="0"/>
          </a:p>
          <a:p>
            <a:pPr marL="342900" indent="-342900">
              <a:buFont typeface="Wingdings" panose="05000000000000000000" pitchFamily="2" charset="2"/>
              <a:buChar char="Ø"/>
            </a:pPr>
            <a:r>
              <a:rPr lang="vi-VN" sz="2000" dirty="0"/>
              <a:t>Nội suy Spline cũng tránh được vấn đề của hiện tượng Runge, trong đó dao động có thể xảy ra giữa các điểm khi nội suy bằng cách sử dụng đa thức bậc cao</a:t>
            </a:r>
            <a:r>
              <a:rPr lang="en-US" sz="2000" dirty="0"/>
              <a:t> </a:t>
            </a:r>
            <a:r>
              <a:rPr lang="en-US" sz="2000" dirty="0" err="1"/>
              <a:t>như</a:t>
            </a:r>
            <a:r>
              <a:rPr lang="en-US" sz="2000" dirty="0"/>
              <a:t> Lagrange/Newton</a:t>
            </a:r>
            <a:r>
              <a:rPr lang="vi-VN" sz="2000" dirty="0"/>
              <a:t>. </a:t>
            </a:r>
            <a:endParaRPr lang="en-US" sz="2000" dirty="0"/>
          </a:p>
        </p:txBody>
      </p:sp>
      <p:pic>
        <p:nvPicPr>
          <p:cNvPr id="9" name="Picture 11">
            <a:extLst>
              <a:ext uri="{FF2B5EF4-FFF2-40B4-BE49-F238E27FC236}">
                <a16:creationId xmlns:a16="http://schemas.microsoft.com/office/drawing/2014/main" id="{16B57D27-6A0D-46D9-90C3-C5256E678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29248" y="4113641"/>
            <a:ext cx="8088291" cy="2534516"/>
          </a:xfrm>
          <a:prstGeom prst="rect">
            <a:avLst/>
          </a:prstGeom>
          <a:noFill/>
          <a:ln/>
        </p:spPr>
      </p:pic>
    </p:spTree>
    <p:extLst>
      <p:ext uri="{BB962C8B-B14F-4D97-AF65-F5344CB8AC3E}">
        <p14:creationId xmlns:p14="http://schemas.microsoft.com/office/powerpoint/2010/main" val="23243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041138-E675-4E5E-BF63-66FA7147BA81}"/>
              </a:ext>
            </a:extLst>
          </p:cNvPr>
          <p:cNvPicPr>
            <a:picLocks noChangeAspect="1"/>
          </p:cNvPicPr>
          <p:nvPr/>
        </p:nvPicPr>
        <p:blipFill>
          <a:blip r:embed="rId2"/>
          <a:stretch>
            <a:fillRect/>
          </a:stretch>
        </p:blipFill>
        <p:spPr>
          <a:xfrm>
            <a:off x="480419" y="2421424"/>
            <a:ext cx="11231162" cy="4297071"/>
          </a:xfrm>
          <a:prstGeom prst="rect">
            <a:avLst/>
          </a:prstGeom>
        </p:spPr>
      </p:pic>
      <p:pic>
        <p:nvPicPr>
          <p:cNvPr id="4" name="Picture 11">
            <a:extLst>
              <a:ext uri="{FF2B5EF4-FFF2-40B4-BE49-F238E27FC236}">
                <a16:creationId xmlns:a16="http://schemas.microsoft.com/office/drawing/2014/main" id="{1859D33C-856D-40CC-8B4C-4F3E9408F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51770" y="389162"/>
            <a:ext cx="6059811" cy="1898879"/>
          </a:xfrm>
          <a:prstGeom prst="rect">
            <a:avLst/>
          </a:prstGeom>
          <a:noFill/>
          <a:ln/>
        </p:spPr>
      </p:pic>
      <p:sp>
        <p:nvSpPr>
          <p:cNvPr id="5" name="TextBox 4">
            <a:extLst>
              <a:ext uri="{FF2B5EF4-FFF2-40B4-BE49-F238E27FC236}">
                <a16:creationId xmlns:a16="http://schemas.microsoft.com/office/drawing/2014/main" id="{60BC1E9A-D2B2-45E3-970E-923C07B933DA}"/>
              </a:ext>
            </a:extLst>
          </p:cNvPr>
          <p:cNvSpPr txBox="1"/>
          <p:nvPr/>
        </p:nvSpPr>
        <p:spPr>
          <a:xfrm>
            <a:off x="401277" y="389161"/>
            <a:ext cx="5075395" cy="1738938"/>
          </a:xfrm>
          <a:prstGeom prst="rect">
            <a:avLst/>
          </a:prstGeom>
          <a:noFill/>
        </p:spPr>
        <p:txBody>
          <a:bodyPr wrap="square" rtlCol="0">
            <a:spAutoFit/>
          </a:bodyPr>
          <a:lstStyle/>
          <a:p>
            <a:r>
              <a:rPr lang="en-US" sz="2600" dirty="0"/>
              <a:t>Cubic Spline Interpolation</a:t>
            </a:r>
          </a:p>
          <a:p>
            <a:r>
              <a:rPr lang="en-US" sz="2600" dirty="0"/>
              <a:t>(</a:t>
            </a:r>
            <a:r>
              <a:rPr lang="en-US" sz="2600" dirty="0" err="1"/>
              <a:t>Nội</a:t>
            </a:r>
            <a:r>
              <a:rPr lang="en-US" sz="2600" dirty="0"/>
              <a:t> </a:t>
            </a:r>
            <a:r>
              <a:rPr lang="en-US" sz="2600" dirty="0" err="1"/>
              <a:t>suy</a:t>
            </a:r>
            <a:r>
              <a:rPr lang="en-US" sz="2600" dirty="0"/>
              <a:t> Spline </a:t>
            </a:r>
            <a:r>
              <a:rPr lang="en-US" sz="2600" dirty="0" err="1"/>
              <a:t>bậc</a:t>
            </a:r>
            <a:r>
              <a:rPr lang="en-US" sz="2600" dirty="0"/>
              <a:t> 3)</a:t>
            </a:r>
          </a:p>
          <a:p>
            <a:pPr>
              <a:lnSpc>
                <a:spcPct val="150000"/>
              </a:lnSpc>
            </a:pPr>
            <a:r>
              <a:rPr lang="en-US" sz="2200" b="1" dirty="0" err="1">
                <a:solidFill>
                  <a:srgbClr val="FF0000"/>
                </a:solidFill>
              </a:rPr>
              <a:t>scipy.interpolate.CubicSpline</a:t>
            </a:r>
            <a:endParaRPr lang="en-US" sz="2200" b="1" dirty="0">
              <a:solidFill>
                <a:srgbClr val="FF0000"/>
              </a:solidFill>
            </a:endParaRPr>
          </a:p>
          <a:p>
            <a:r>
              <a:rPr lang="en-US" sz="2200" b="1" dirty="0" err="1">
                <a:solidFill>
                  <a:srgbClr val="FF0000"/>
                </a:solidFill>
              </a:rPr>
              <a:t>scipy.interpolate.UnivariateSpline</a:t>
            </a:r>
            <a:endParaRPr lang="en-US" sz="2200" b="1" dirty="0">
              <a:solidFill>
                <a:srgbClr val="FF0000"/>
              </a:solidFill>
            </a:endParaRPr>
          </a:p>
        </p:txBody>
      </p:sp>
    </p:spTree>
    <p:extLst>
      <p:ext uri="{BB962C8B-B14F-4D97-AF65-F5344CB8AC3E}">
        <p14:creationId xmlns:p14="http://schemas.microsoft.com/office/powerpoint/2010/main" val="116486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F971A-CDAC-4B4D-8BE0-C2C9512A328F}"/>
              </a:ext>
            </a:extLst>
          </p:cNvPr>
          <p:cNvPicPr>
            <a:picLocks noChangeAspect="1"/>
          </p:cNvPicPr>
          <p:nvPr/>
        </p:nvPicPr>
        <p:blipFill>
          <a:blip r:embed="rId2"/>
          <a:stretch>
            <a:fillRect/>
          </a:stretch>
        </p:blipFill>
        <p:spPr>
          <a:xfrm>
            <a:off x="535021" y="497587"/>
            <a:ext cx="11314357" cy="6000490"/>
          </a:xfrm>
          <a:prstGeom prst="rect">
            <a:avLst/>
          </a:prstGeom>
        </p:spPr>
      </p:pic>
    </p:spTree>
    <p:extLst>
      <p:ext uri="{BB962C8B-B14F-4D97-AF65-F5344CB8AC3E}">
        <p14:creationId xmlns:p14="http://schemas.microsoft.com/office/powerpoint/2010/main" val="303871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584796"/>
            <a:ext cx="11616427" cy="1133408"/>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bằng phân thức 		   </a:t>
            </a:r>
            <a:endParaRPr lang="en-US" dirty="0">
              <a:solidFill>
                <a:schemeClr val="tx1"/>
              </a:solidFill>
            </a:endParaRPr>
          </a:p>
          <a:p>
            <a:pPr algn="ctr"/>
            <a:r>
              <a:rPr lang="vi-VN" dirty="0">
                <a:solidFill>
                  <a:schemeClr val="tx1"/>
                </a:solidFill>
              </a:rPr>
              <a:t>Xấp xỉ Padé.</a:t>
            </a:r>
          </a:p>
          <a:p>
            <a:pPr algn="ctr"/>
            <a:endParaRPr lang="vi-V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711AAD-D77A-470D-96F8-6FEFC193F143}"/>
                  </a:ext>
                </a:extLst>
              </p:cNvPr>
              <p:cNvSpPr/>
              <p:nvPr/>
            </p:nvSpPr>
            <p:spPr>
              <a:xfrm>
                <a:off x="10880931" y="305742"/>
                <a:ext cx="945650" cy="6790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vi-VN" i="1">
                              <a:latin typeface="Cambria Math" panose="02040503050406030204" pitchFamily="18" charset="0"/>
                            </a:rPr>
                          </m:ctrlPr>
                        </m:fPr>
                        <m:num>
                          <m:d>
                            <m:dPr>
                              <m:begChr m:val=""/>
                              <m:ctrlPr>
                                <a:rPr lang="vi-VN" i="1">
                                  <a:latin typeface="Cambria Math" panose="02040503050406030204" pitchFamily="18" charset="0"/>
                                </a:rPr>
                              </m:ctrlPr>
                            </m:dPr>
                            <m:e>
                              <m:r>
                                <a:rPr lang="vi-VN" i="1">
                                  <a:latin typeface="Cambria Math" panose="02040503050406030204" pitchFamily="18" charset="0"/>
                                </a:rPr>
                                <m:t>𝑝</m:t>
                              </m:r>
                              <m:r>
                                <a:rPr lang="vi-VN" i="0">
                                  <a:latin typeface="Cambria Math" panose="02040503050406030204" pitchFamily="18" charset="0"/>
                                </a:rPr>
                                <m:t>(</m:t>
                              </m:r>
                              <m:r>
                                <a:rPr lang="vi-VN" i="1">
                                  <a:latin typeface="Cambria Math" panose="02040503050406030204" pitchFamily="18" charset="0"/>
                                </a:rPr>
                                <m:t>𝑥</m:t>
                              </m:r>
                            </m:e>
                          </m:d>
                        </m:num>
                        <m:den>
                          <m:d>
                            <m:dPr>
                              <m:begChr m:val=""/>
                              <m:ctrlPr>
                                <a:rPr lang="vi-VN" i="1">
                                  <a:latin typeface="Cambria Math" panose="02040503050406030204" pitchFamily="18" charset="0"/>
                                </a:rPr>
                              </m:ctrlPr>
                            </m:dPr>
                            <m:e>
                              <m:r>
                                <a:rPr lang="vi-VN" i="1">
                                  <a:latin typeface="Cambria Math" panose="02040503050406030204" pitchFamily="18" charset="0"/>
                                </a:rPr>
                                <m:t>𝑞</m:t>
                              </m:r>
                              <m:r>
                                <a:rPr lang="vi-VN" i="0">
                                  <a:latin typeface="Cambria Math" panose="02040503050406030204" pitchFamily="18" charset="0"/>
                                </a:rPr>
                                <m:t>(</m:t>
                              </m:r>
                              <m:r>
                                <a:rPr lang="vi-VN" i="1">
                                  <a:latin typeface="Cambria Math" panose="02040503050406030204" pitchFamily="18" charset="0"/>
                                </a:rPr>
                                <m:t>𝑥</m:t>
                              </m:r>
                            </m:e>
                          </m:d>
                        </m:den>
                      </m:f>
                    </m:oMath>
                  </m:oMathPara>
                </a14:m>
                <a:endParaRPr lang="vi-VN" dirty="0"/>
              </a:p>
            </p:txBody>
          </p:sp>
        </mc:Choice>
        <mc:Fallback xmlns="">
          <p:sp>
            <p:nvSpPr>
              <p:cNvPr id="4" name="Rectangle 3">
                <a:extLst>
                  <a:ext uri="{FF2B5EF4-FFF2-40B4-BE49-F238E27FC236}">
                    <a16:creationId xmlns:a16="http://schemas.microsoft.com/office/drawing/2014/main" id="{CF711AAD-D77A-470D-96F8-6FEFC193F143}"/>
                  </a:ext>
                </a:extLst>
              </p:cNvPr>
              <p:cNvSpPr>
                <a:spLocks noRot="1" noChangeAspect="1" noMove="1" noResize="1" noEditPoints="1" noAdjustHandles="1" noChangeArrowheads="1" noChangeShapeType="1" noTextEdit="1"/>
              </p:cNvSpPr>
              <p:nvPr/>
            </p:nvSpPr>
            <p:spPr>
              <a:xfrm>
                <a:off x="10880931" y="305742"/>
                <a:ext cx="945650" cy="679032"/>
              </a:xfrm>
              <a:prstGeom prst="rect">
                <a:avLst/>
              </a:prstGeom>
              <a:blipFill>
                <a:blip r:embed="rId2"/>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A88D1CE-3BBC-4AC5-AB4A-3D3FD429034D}"/>
              </a:ext>
            </a:extLst>
          </p:cNvPr>
          <p:cNvSpPr>
            <a:spLocks noGrp="1"/>
          </p:cNvSpPr>
          <p:nvPr>
            <p:ph type="title"/>
          </p:nvPr>
        </p:nvSpPr>
        <p:spPr>
          <a:xfrm>
            <a:off x="211493" y="1445709"/>
            <a:ext cx="2930539" cy="4517346"/>
          </a:xfrm>
        </p:spPr>
        <p:txBody>
          <a:bodyPr>
            <a:normAutofit fontScale="90000"/>
          </a:bodyPr>
          <a:lstStyle/>
          <a:p>
            <a:r>
              <a:rPr lang="en-US" sz="2200" cap="none" dirty="0" err="1"/>
              <a:t>Padé</a:t>
            </a:r>
            <a:r>
              <a:rPr lang="en-US" sz="2200" cap="none" dirty="0"/>
              <a:t> approximation</a:t>
            </a:r>
            <a:br>
              <a:rPr lang="en-US" sz="2200" cap="none" dirty="0"/>
            </a:br>
            <a:r>
              <a:rPr lang="en-US" sz="2200" b="1" cap="none" dirty="0" err="1">
                <a:solidFill>
                  <a:srgbClr val="FF0000"/>
                </a:solidFill>
              </a:rPr>
              <a:t>scipy.interpolate.pade</a:t>
            </a:r>
            <a:br>
              <a:rPr lang="en-US" sz="2200" cap="none" dirty="0"/>
            </a:br>
            <a:br>
              <a:rPr lang="en-US" sz="2200" cap="none" dirty="0"/>
            </a:br>
            <a:r>
              <a:rPr lang="en-US" sz="2200" cap="none" dirty="0"/>
              <a:t>The </a:t>
            </a:r>
            <a:r>
              <a:rPr lang="en-US" sz="2200" cap="none" dirty="0" err="1"/>
              <a:t>Padé</a:t>
            </a:r>
            <a:r>
              <a:rPr lang="en-US" sz="2200" cap="none" dirty="0"/>
              <a:t> approximant often gives better approximation of the function than truncating its Taylor series, and it may still work where the Taylor series does not converge. For these reasons </a:t>
            </a:r>
            <a:r>
              <a:rPr lang="en-US" sz="2200" cap="none" dirty="0" err="1"/>
              <a:t>Padé</a:t>
            </a:r>
            <a:r>
              <a:rPr lang="en-US" sz="2200" cap="none" dirty="0"/>
              <a:t> approximants are used extensively in computer calculations. </a:t>
            </a:r>
          </a:p>
        </p:txBody>
      </p:sp>
      <p:pic>
        <p:nvPicPr>
          <p:cNvPr id="6" name="Content Placeholder 4">
            <a:extLst>
              <a:ext uri="{FF2B5EF4-FFF2-40B4-BE49-F238E27FC236}">
                <a16:creationId xmlns:a16="http://schemas.microsoft.com/office/drawing/2014/main" id="{8C45E968-2DCA-48D2-843B-DFE10455B0E1}"/>
              </a:ext>
            </a:extLst>
          </p:cNvPr>
          <p:cNvPicPr>
            <a:picLocks noGrp="1" noChangeAspect="1"/>
          </p:cNvPicPr>
          <p:nvPr>
            <p:ph idx="1"/>
          </p:nvPr>
        </p:nvPicPr>
        <p:blipFill>
          <a:blip r:embed="rId3"/>
          <a:stretch>
            <a:fillRect/>
          </a:stretch>
        </p:blipFill>
        <p:spPr>
          <a:xfrm>
            <a:off x="3218941" y="1479620"/>
            <a:ext cx="8761565" cy="5270629"/>
          </a:xfrm>
        </p:spPr>
      </p:pic>
    </p:spTree>
    <p:extLst>
      <p:ext uri="{BB962C8B-B14F-4D97-AF65-F5344CB8AC3E}">
        <p14:creationId xmlns:p14="http://schemas.microsoft.com/office/powerpoint/2010/main" val="120095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Đặt Bài Toán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Bài toán: Thực tế, nhiều khi ta phải đi tìm hàm y=f(x) khi chỉ biết giá trị </a:t>
                </a:r>
                <a14:m>
                  <m:oMath xmlns:m="http://schemas.openxmlformats.org/officeDocument/2006/math">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𝑦</m:t>
                        </m:r>
                      </m:e>
                      <m:sub>
                        <m:r>
                          <a:rPr lang="vi-VN" i="1">
                            <a:solidFill>
                              <a:schemeClr val="tx1"/>
                            </a:solidFill>
                            <a:latin typeface="Cambria Math" panose="02040503050406030204" pitchFamily="18" charset="0"/>
                          </a:rPr>
                          <m:t>𝑖</m:t>
                        </m:r>
                      </m:sub>
                    </m:sSub>
                    <m:r>
                      <a:rPr lang="en-US" b="0" i="0" smtClean="0">
                        <a:solidFill>
                          <a:schemeClr val="tx1"/>
                        </a:solidFill>
                        <a:latin typeface="Cambria Math" panose="02040503050406030204" pitchFamily="18" charset="0"/>
                      </a:rPr>
                      <m:t> </m:t>
                    </m:r>
                  </m:oMath>
                </a14:m>
                <a:r>
                  <a:rPr lang="en-US" dirty="0">
                    <a:solidFill>
                      <a:schemeClr val="tx1"/>
                    </a:solidFill>
                  </a:rPr>
                  <a:t>tại các điểm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en-US" dirty="0">
                    <a:solidFill>
                      <a:schemeClr val="tx1"/>
                    </a:solidFill>
                  </a:rPr>
                  <a:t>	trong đoạn [</a:t>
                </a:r>
                <a:r>
                  <a:rPr lang="en-US" dirty="0" err="1">
                    <a:solidFill>
                      <a:schemeClr val="tx1"/>
                    </a:solidFill>
                  </a:rPr>
                  <a:t>a,b</a:t>
                </a:r>
                <a:r>
                  <a:rPr lang="en-US" dirty="0">
                    <a:solidFill>
                      <a:schemeClr val="tx1"/>
                    </a:solidFill>
                  </a:rPr>
                  <a:t>].</a:t>
                </a:r>
              </a:p>
              <a:p>
                <a:r>
                  <a:rPr lang="en-US" dirty="0">
                    <a:solidFill>
                      <a:schemeClr val="tx1"/>
                    </a:solidFill>
                  </a:rPr>
                  <a:t>Hoặc cũng có thể yêu cầu tìm giá trị f(c) tại 1 điểm đặc biệt c nào đó khi x không trùng với các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vi-VN" dirty="0">
                    <a:solidFill>
                      <a:schemeClr val="tx1"/>
                    </a:solidFill>
                  </a:rPr>
                  <a:t> nói trên. </a:t>
                </a:r>
              </a:p>
              <a:p>
                <a:r>
                  <a:rPr lang="vi-VN" dirty="0">
                    <a:solidFill>
                      <a:schemeClr val="tx1"/>
                    </a:solidFill>
                  </a:rPr>
                  <a:t>Hoặc nếu hàm f cần tính quá phức tạp  trong khi dùng nội suy (ví dụ đa thức) thì tính rất đơn giản và độ chính xác vẫn không thay đổi</a:t>
                </a:r>
                <a:r>
                  <a:rPr lang="vi-V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86" r="-1571"/>
                </a:stretch>
              </a:blipFill>
            </p:spPr>
            <p:txBody>
              <a:bodyPr/>
              <a:lstStyle/>
              <a:p>
                <a:r>
                  <a:rPr lang="vi-VN">
                    <a:noFill/>
                  </a:rPr>
                  <a:t> </a:t>
                </a:r>
              </a:p>
            </p:txBody>
          </p:sp>
        </mc:Fallback>
      </mc:AlternateContent>
    </p:spTree>
    <p:extLst>
      <p:ext uri="{BB962C8B-B14F-4D97-AF65-F5344CB8AC3E}">
        <p14:creationId xmlns:p14="http://schemas.microsoft.com/office/powerpoint/2010/main" val="215439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228861"/>
            <a:ext cx="1161642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Hermit</a:t>
            </a:r>
          </a:p>
        </p:txBody>
      </p:sp>
      <p:pic>
        <p:nvPicPr>
          <p:cNvPr id="3" name="Picture 2">
            <a:extLst>
              <a:ext uri="{FF2B5EF4-FFF2-40B4-BE49-F238E27FC236}">
                <a16:creationId xmlns:a16="http://schemas.microsoft.com/office/drawing/2014/main" id="{28DDB23F-AA0C-4D82-AF95-EB9F8EFDBDB3}"/>
              </a:ext>
            </a:extLst>
          </p:cNvPr>
          <p:cNvPicPr>
            <a:picLocks noChangeAspect="1"/>
          </p:cNvPicPr>
          <p:nvPr/>
        </p:nvPicPr>
        <p:blipFill>
          <a:blip r:embed="rId2"/>
          <a:stretch>
            <a:fillRect/>
          </a:stretch>
        </p:blipFill>
        <p:spPr>
          <a:xfrm>
            <a:off x="518027" y="1025022"/>
            <a:ext cx="11308530" cy="3513826"/>
          </a:xfrm>
          <a:prstGeom prst="rect">
            <a:avLst/>
          </a:prstGeom>
        </p:spPr>
      </p:pic>
      <p:sp>
        <p:nvSpPr>
          <p:cNvPr id="2" name="TextBox 1">
            <a:extLst>
              <a:ext uri="{FF2B5EF4-FFF2-40B4-BE49-F238E27FC236}">
                <a16:creationId xmlns:a16="http://schemas.microsoft.com/office/drawing/2014/main" id="{5F2BA87D-0145-4CEC-921C-7BE3FCD9B1EB}"/>
              </a:ext>
            </a:extLst>
          </p:cNvPr>
          <p:cNvSpPr txBox="1"/>
          <p:nvPr/>
        </p:nvSpPr>
        <p:spPr>
          <a:xfrm>
            <a:off x="518027" y="4777273"/>
            <a:ext cx="1130853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err="1"/>
              <a:t>Thực</a:t>
            </a:r>
            <a:r>
              <a:rPr lang="en-US" dirty="0"/>
              <a:t> </a:t>
            </a:r>
            <a:r>
              <a:rPr lang="en-US" dirty="0" err="1"/>
              <a:t>tế</a:t>
            </a:r>
            <a:r>
              <a:rPr lang="en-US" dirty="0"/>
              <a:t> ta </a:t>
            </a:r>
            <a:r>
              <a:rPr lang="en-US" dirty="0" err="1"/>
              <a:t>thường</a:t>
            </a:r>
            <a:r>
              <a:rPr lang="en-US" dirty="0"/>
              <a:t> </a:t>
            </a:r>
            <a:r>
              <a:rPr lang="en-US" dirty="0" err="1"/>
              <a:t>kết</a:t>
            </a:r>
            <a:r>
              <a:rPr lang="en-US" dirty="0"/>
              <a:t> </a:t>
            </a:r>
            <a:r>
              <a:rPr lang="en-US" dirty="0" err="1"/>
              <a:t>hợp</a:t>
            </a:r>
            <a:r>
              <a:rPr lang="en-US" dirty="0"/>
              <a:t> 2 </a:t>
            </a:r>
            <a:r>
              <a:rPr lang="en-US" dirty="0" err="1"/>
              <a:t>phương</a:t>
            </a:r>
            <a:r>
              <a:rPr lang="en-US" dirty="0"/>
              <a:t> </a:t>
            </a:r>
            <a:r>
              <a:rPr lang="en-US" dirty="0" err="1"/>
              <a:t>pháp</a:t>
            </a:r>
            <a:r>
              <a:rPr lang="en-US" dirty="0"/>
              <a:t> </a:t>
            </a:r>
            <a:r>
              <a:rPr lang="en-US" dirty="0" err="1"/>
              <a:t>nội</a:t>
            </a:r>
            <a:r>
              <a:rPr lang="en-US" dirty="0"/>
              <a:t> </a:t>
            </a:r>
            <a:r>
              <a:rPr lang="en-US" dirty="0" err="1"/>
              <a:t>suy</a:t>
            </a:r>
            <a:r>
              <a:rPr lang="en-US" dirty="0"/>
              <a:t> Cubic Spline </a:t>
            </a:r>
            <a:r>
              <a:rPr lang="en-US" dirty="0" err="1"/>
              <a:t>và</a:t>
            </a:r>
            <a:r>
              <a:rPr lang="en-US" dirty="0"/>
              <a:t> Hermit</a:t>
            </a:r>
          </a:p>
          <a:p>
            <a:pPr marL="285750" indent="-285750">
              <a:buFont typeface="Wingdings" panose="05000000000000000000" pitchFamily="2" charset="2"/>
              <a:buChar char="Ø"/>
            </a:pPr>
            <a:r>
              <a:rPr lang="en-US" b="1" dirty="0" err="1">
                <a:solidFill>
                  <a:srgbClr val="FF0000"/>
                </a:solidFill>
              </a:rPr>
              <a:t>scipy.interpolate.CubicHermiteSpline</a:t>
            </a:r>
            <a:r>
              <a:rPr lang="en-US" b="1" dirty="0">
                <a:solidFill>
                  <a:srgbClr val="FF0000"/>
                </a:solidFill>
              </a:rPr>
              <a:t>(x, y, </a:t>
            </a:r>
            <a:r>
              <a:rPr lang="en-US" b="1" dirty="0" err="1">
                <a:solidFill>
                  <a:srgbClr val="FF0000"/>
                </a:solidFill>
              </a:rPr>
              <a:t>dydx</a:t>
            </a:r>
            <a:r>
              <a:rPr lang="en-US" b="1" dirty="0">
                <a:solidFill>
                  <a:srgbClr val="FF0000"/>
                </a:solidFill>
              </a:rPr>
              <a:t>, axis=0, extrapolate=None)</a:t>
            </a:r>
          </a:p>
          <a:p>
            <a:pPr marL="285750" indent="-285750">
              <a:buFont typeface="Wingdings" panose="05000000000000000000" pitchFamily="2" charset="2"/>
              <a:buChar char="Ø"/>
            </a:pPr>
            <a:r>
              <a:rPr lang="en-US" b="1" dirty="0" err="1">
                <a:solidFill>
                  <a:srgbClr val="FF0000"/>
                </a:solidFill>
              </a:rPr>
              <a:t>scipy.interpolate.PchipInterpolator</a:t>
            </a:r>
            <a:r>
              <a:rPr lang="en-US" b="1" dirty="0">
                <a:solidFill>
                  <a:srgbClr val="FF0000"/>
                </a:solidFill>
              </a:rPr>
              <a:t>(x, y, axis=0, extrapolate=None)</a:t>
            </a:r>
          </a:p>
        </p:txBody>
      </p:sp>
    </p:spTree>
    <p:extLst>
      <p:ext uri="{BB962C8B-B14F-4D97-AF65-F5344CB8AC3E}">
        <p14:creationId xmlns:p14="http://schemas.microsoft.com/office/powerpoint/2010/main" val="26391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7928"/>
            <a:ext cx="11007046" cy="1507067"/>
          </a:xfrm>
        </p:spPr>
        <p:txBody>
          <a:bodyPr>
            <a:normAutofit/>
          </a:bodyPr>
          <a:lstStyle/>
          <a:p>
            <a:r>
              <a:rPr lang="vi-VN" dirty="0"/>
              <a:t>Những gì thầy chưa nói trong chương này (mà có thể gặp trong thực tế)</a:t>
            </a:r>
          </a:p>
        </p:txBody>
      </p:sp>
      <p:sp>
        <p:nvSpPr>
          <p:cNvPr id="3" name="Content Placeholder 2"/>
          <p:cNvSpPr>
            <a:spLocks noGrp="1"/>
          </p:cNvSpPr>
          <p:nvPr>
            <p:ph idx="1"/>
          </p:nvPr>
        </p:nvSpPr>
        <p:spPr>
          <a:xfrm>
            <a:off x="684211" y="2010747"/>
            <a:ext cx="10881976" cy="4185772"/>
          </a:xfrm>
        </p:spPr>
        <p:txBody>
          <a:bodyPr>
            <a:normAutofit/>
          </a:bodyPr>
          <a:lstStyle/>
          <a:p>
            <a:r>
              <a:rPr lang="vi-VN" sz="2400" dirty="0">
                <a:solidFill>
                  <a:schemeClr val="tx1"/>
                </a:solidFill>
              </a:rPr>
              <a:t>Nội suy giữa bảng, các công thức tiến-lùi, lùi-tiến, Stirling, Bessel, Gauss I, II</a:t>
            </a:r>
          </a:p>
          <a:p>
            <a:r>
              <a:rPr lang="vi-VN" sz="2400" dirty="0">
                <a:solidFill>
                  <a:schemeClr val="tx1"/>
                </a:solidFill>
              </a:rPr>
              <a:t>Bài toán nội suy ngược</a:t>
            </a:r>
            <a:endParaRPr lang="en-US" sz="2400" dirty="0">
              <a:solidFill>
                <a:schemeClr val="tx1"/>
              </a:solidFill>
            </a:endParaRPr>
          </a:p>
          <a:p>
            <a:r>
              <a:rPr lang="en-US" sz="2400" dirty="0" err="1">
                <a:solidFill>
                  <a:schemeClr val="tx1"/>
                </a:solidFill>
              </a:rPr>
              <a:t>Xấp</a:t>
            </a:r>
            <a:r>
              <a:rPr lang="en-US" sz="2400" dirty="0">
                <a:solidFill>
                  <a:schemeClr val="tx1"/>
                </a:solidFill>
              </a:rPr>
              <a:t> </a:t>
            </a:r>
            <a:r>
              <a:rPr lang="en-US" sz="2400" dirty="0" err="1">
                <a:solidFill>
                  <a:schemeClr val="tx1"/>
                </a:solidFill>
              </a:rPr>
              <a:t>xỉ</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tuần</a:t>
            </a:r>
            <a:r>
              <a:rPr lang="en-US" sz="2400" dirty="0">
                <a:solidFill>
                  <a:schemeClr val="tx1"/>
                </a:solidFill>
              </a:rPr>
              <a:t> </a:t>
            </a:r>
            <a:r>
              <a:rPr lang="en-US" sz="2400" dirty="0" err="1">
                <a:solidFill>
                  <a:schemeClr val="tx1"/>
                </a:solidFill>
              </a:rPr>
              <a:t>hoàn</a:t>
            </a:r>
            <a:r>
              <a:rPr lang="en-US" sz="2400" dirty="0">
                <a:solidFill>
                  <a:schemeClr val="tx1"/>
                </a:solidFill>
              </a:rPr>
              <a:t> (Fourier)</a:t>
            </a:r>
          </a:p>
          <a:p>
            <a:r>
              <a:rPr lang="en-US" sz="2400" dirty="0" err="1">
                <a:solidFill>
                  <a:schemeClr val="tx1"/>
                </a:solidFill>
              </a:rPr>
              <a:t>Xấp</a:t>
            </a:r>
            <a:r>
              <a:rPr lang="en-US" sz="2400" dirty="0">
                <a:solidFill>
                  <a:schemeClr val="tx1"/>
                </a:solidFill>
              </a:rPr>
              <a:t> </a:t>
            </a:r>
            <a:r>
              <a:rPr lang="en-US" sz="2400" dirty="0" err="1">
                <a:solidFill>
                  <a:schemeClr val="tx1"/>
                </a:solidFill>
              </a:rPr>
              <a:t>xỉ</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số</a:t>
            </a:r>
            <a:r>
              <a:rPr lang="en-US" sz="2400" dirty="0">
                <a:solidFill>
                  <a:schemeClr val="tx1"/>
                </a:solidFill>
              </a:rPr>
              <a:t> </a:t>
            </a:r>
            <a:r>
              <a:rPr lang="en-US" sz="2400" dirty="0" err="1">
                <a:solidFill>
                  <a:schemeClr val="tx1"/>
                </a:solidFill>
              </a:rPr>
              <a:t>không</a:t>
            </a:r>
            <a:r>
              <a:rPr lang="en-US" sz="2400" dirty="0">
                <a:solidFill>
                  <a:schemeClr val="tx1"/>
                </a:solidFill>
              </a:rPr>
              <a:t> </a:t>
            </a:r>
            <a:r>
              <a:rPr lang="en-US" sz="2400" dirty="0" err="1">
                <a:solidFill>
                  <a:schemeClr val="tx1"/>
                </a:solidFill>
              </a:rPr>
              <a:t>phải</a:t>
            </a:r>
            <a:r>
              <a:rPr lang="en-US" sz="2400" dirty="0">
                <a:solidFill>
                  <a:schemeClr val="tx1"/>
                </a:solidFill>
              </a:rPr>
              <a:t> </a:t>
            </a:r>
            <a:r>
              <a:rPr lang="en-US" sz="2400" dirty="0" err="1">
                <a:solidFill>
                  <a:schemeClr val="tx1"/>
                </a:solidFill>
              </a:rPr>
              <a:t>tại</a:t>
            </a:r>
            <a:r>
              <a:rPr lang="en-US" sz="2400" dirty="0">
                <a:solidFill>
                  <a:schemeClr val="tx1"/>
                </a:solidFill>
              </a:rPr>
              <a:t> 1 </a:t>
            </a:r>
            <a:r>
              <a:rPr lang="en-US" sz="2400" dirty="0" err="1">
                <a:solidFill>
                  <a:schemeClr val="tx1"/>
                </a:solidFill>
              </a:rPr>
              <a:t>số</a:t>
            </a:r>
            <a:r>
              <a:rPr lang="en-US" sz="2400" dirty="0">
                <a:solidFill>
                  <a:schemeClr val="tx1"/>
                </a:solidFill>
              </a:rPr>
              <a:t> </a:t>
            </a:r>
            <a:r>
              <a:rPr lang="en-US" sz="2400" dirty="0" err="1">
                <a:solidFill>
                  <a:schemeClr val="tx1"/>
                </a:solidFill>
              </a:rPr>
              <a:t>điểm</a:t>
            </a:r>
            <a:r>
              <a:rPr lang="en-US" sz="2400" dirty="0">
                <a:solidFill>
                  <a:schemeClr val="tx1"/>
                </a:solidFill>
              </a:rPr>
              <a:t> </a:t>
            </a:r>
            <a:r>
              <a:rPr lang="en-US" sz="2400" dirty="0" err="1">
                <a:solidFill>
                  <a:schemeClr val="tx1"/>
                </a:solidFill>
              </a:rPr>
              <a:t>mà</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khoảng</a:t>
            </a:r>
            <a:r>
              <a:rPr lang="en-US" sz="2400" dirty="0">
                <a:solidFill>
                  <a:schemeClr val="tx1"/>
                </a:solidFill>
              </a:rPr>
              <a:t> [</a:t>
            </a:r>
            <a:r>
              <a:rPr lang="en-US" sz="2400" dirty="0" err="1">
                <a:solidFill>
                  <a:schemeClr val="tx1"/>
                </a:solidFill>
              </a:rPr>
              <a:t>a,b</a:t>
            </a:r>
            <a:r>
              <a:rPr lang="en-US" sz="2400" dirty="0">
                <a:solidFill>
                  <a:schemeClr val="tx1"/>
                </a:solidFill>
              </a:rPr>
              <a:t>] </a:t>
            </a:r>
            <a:r>
              <a:rPr lang="en-US" sz="2400" dirty="0" err="1">
                <a:solidFill>
                  <a:schemeClr val="tx1"/>
                </a:solidFill>
              </a:rPr>
              <a:t>bằng</a:t>
            </a:r>
            <a:r>
              <a:rPr lang="en-US" sz="2400" dirty="0">
                <a:solidFill>
                  <a:schemeClr val="tx1"/>
                </a:solidFill>
              </a:rPr>
              <a:t> </a:t>
            </a:r>
            <a:r>
              <a:rPr lang="en-US" sz="2400" dirty="0" err="1">
                <a:solidFill>
                  <a:schemeClr val="tx1"/>
                </a:solidFill>
              </a:rPr>
              <a:t>đa</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trực</a:t>
            </a:r>
            <a:r>
              <a:rPr lang="en-US" sz="2400" dirty="0">
                <a:solidFill>
                  <a:schemeClr val="tx1"/>
                </a:solidFill>
              </a:rPr>
              <a:t> </a:t>
            </a:r>
            <a:r>
              <a:rPr lang="en-US" sz="2400" dirty="0" err="1">
                <a:solidFill>
                  <a:schemeClr val="tx1"/>
                </a:solidFill>
              </a:rPr>
              <a:t>giao</a:t>
            </a:r>
            <a:r>
              <a:rPr lang="en-US" sz="2400" dirty="0">
                <a:solidFill>
                  <a:schemeClr val="tx1"/>
                </a:solidFill>
              </a:rPr>
              <a:t>.</a:t>
            </a:r>
          </a:p>
          <a:p>
            <a:r>
              <a:rPr lang="en-US" sz="2400" dirty="0" err="1">
                <a:solidFill>
                  <a:schemeClr val="tx1"/>
                </a:solidFill>
              </a:rPr>
              <a:t>Nội</a:t>
            </a:r>
            <a:r>
              <a:rPr lang="en-US" sz="2400" dirty="0">
                <a:solidFill>
                  <a:schemeClr val="tx1"/>
                </a:solidFill>
              </a:rPr>
              <a:t> </a:t>
            </a:r>
            <a:r>
              <a:rPr lang="en-US" sz="2400" dirty="0" err="1">
                <a:solidFill>
                  <a:schemeClr val="tx1"/>
                </a:solidFill>
              </a:rPr>
              <a:t>suy</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đa</a:t>
            </a:r>
            <a:r>
              <a:rPr lang="en-US" sz="2400" dirty="0">
                <a:solidFill>
                  <a:schemeClr val="tx1"/>
                </a:solidFill>
              </a:rPr>
              <a:t> </a:t>
            </a:r>
            <a:r>
              <a:rPr lang="en-US" sz="2400" dirty="0" err="1">
                <a:solidFill>
                  <a:schemeClr val="tx1"/>
                </a:solidFill>
              </a:rPr>
              <a:t>biến</a:t>
            </a:r>
            <a:r>
              <a:rPr lang="en-US" sz="2400" dirty="0">
                <a:solidFill>
                  <a:schemeClr val="tx1"/>
                </a:solidFill>
              </a:rPr>
              <a:t> (</a:t>
            </a:r>
            <a:r>
              <a:rPr lang="en-US" sz="2400" dirty="0" err="1">
                <a:solidFill>
                  <a:schemeClr val="tx1"/>
                </a:solidFill>
              </a:rPr>
              <a:t>v.d.</a:t>
            </a:r>
            <a:r>
              <a:rPr lang="en-US" sz="2400" dirty="0">
                <a:solidFill>
                  <a:schemeClr val="tx1"/>
                </a:solidFill>
              </a:rPr>
              <a:t> 2D)</a:t>
            </a:r>
          </a:p>
        </p:txBody>
      </p:sp>
    </p:spTree>
    <p:extLst>
      <p:ext uri="{BB962C8B-B14F-4D97-AF65-F5344CB8AC3E}">
        <p14:creationId xmlns:p14="http://schemas.microsoft.com/office/powerpoint/2010/main" val="11633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906" y="0"/>
            <a:ext cx="10953606" cy="774624"/>
          </a:xfrm>
        </p:spPr>
        <p:txBody>
          <a:bodyPr/>
          <a:lstStyle/>
          <a:p>
            <a:r>
              <a:rPr lang="en-US" dirty="0"/>
              <a:t>Nội suy bằng đa thức</a:t>
            </a:r>
            <a:endParaRPr lang="vi-VN" dirty="0"/>
          </a:p>
        </p:txBody>
      </p:sp>
      <p:sp>
        <p:nvSpPr>
          <p:cNvPr id="3" name="Content Placeholder 2"/>
          <p:cNvSpPr>
            <a:spLocks noGrp="1"/>
          </p:cNvSpPr>
          <p:nvPr>
            <p:ph idx="1"/>
          </p:nvPr>
        </p:nvSpPr>
        <p:spPr>
          <a:xfrm>
            <a:off x="684211" y="685800"/>
            <a:ext cx="10280275" cy="3615267"/>
          </a:xfrm>
        </p:spPr>
        <p:txBody>
          <a:bodyPr/>
          <a:lstStyle/>
          <a:p>
            <a:r>
              <a:rPr lang="en-US" dirty="0">
                <a:solidFill>
                  <a:schemeClr val="tx1"/>
                </a:solidFill>
              </a:rPr>
              <a:t>Ưu điểm: đơn giản, dễ tính, thuận lợi cho việc lập trình.</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Ý nghĩa hình học: Với n = 1 là vẽ đường thẳng qua 2 điểm; Với n=2 là vẽ 1 </a:t>
            </a:r>
            <a:r>
              <a:rPr lang="en-US" dirty="0" err="1">
                <a:solidFill>
                  <a:schemeClr val="tx1"/>
                </a:solidFill>
              </a:rPr>
              <a:t>parabol</a:t>
            </a:r>
            <a:r>
              <a:rPr lang="en-US" dirty="0">
                <a:solidFill>
                  <a:schemeClr val="tx1"/>
                </a:solidFill>
              </a:rPr>
              <a:t> đi qua 3 điểm (SV viết hệ phương trình)</a:t>
            </a:r>
          </a:p>
          <a:p>
            <a:pPr marL="0" indent="0">
              <a:buNone/>
            </a:pPr>
            <a:endParaRPr lang="en-US" dirty="0">
              <a:solidFill>
                <a:schemeClr val="tx1"/>
              </a:solidFill>
            </a:endParaRPr>
          </a:p>
          <a:p>
            <a:endParaRPr lang="vi-VN" dirty="0"/>
          </a:p>
        </p:txBody>
      </p:sp>
      <p:pic>
        <p:nvPicPr>
          <p:cNvPr id="4" name="Picture 3"/>
          <p:cNvPicPr>
            <a:picLocks noChangeAspect="1"/>
          </p:cNvPicPr>
          <p:nvPr/>
        </p:nvPicPr>
        <p:blipFill>
          <a:blip r:embed="rId2"/>
          <a:stretch>
            <a:fillRect/>
          </a:stretch>
        </p:blipFill>
        <p:spPr>
          <a:xfrm>
            <a:off x="1009534" y="1064029"/>
            <a:ext cx="6910184" cy="1645920"/>
          </a:xfrm>
          <a:prstGeom prst="rect">
            <a:avLst/>
          </a:prstGeom>
        </p:spPr>
      </p:pic>
      <p:pic>
        <p:nvPicPr>
          <p:cNvPr id="5" name="Picture 4"/>
          <p:cNvPicPr>
            <a:picLocks noChangeAspect="1"/>
          </p:cNvPicPr>
          <p:nvPr/>
        </p:nvPicPr>
        <p:blipFill>
          <a:blip r:embed="rId3"/>
          <a:stretch>
            <a:fillRect/>
          </a:stretch>
        </p:blipFill>
        <p:spPr>
          <a:xfrm>
            <a:off x="1009533" y="3718329"/>
            <a:ext cx="6910184" cy="2967616"/>
          </a:xfrm>
          <a:prstGeom prst="rect">
            <a:avLst/>
          </a:prstGeom>
        </p:spPr>
      </p:pic>
    </p:spTree>
    <p:extLst>
      <p:ext uri="{BB962C8B-B14F-4D97-AF65-F5344CB8AC3E}">
        <p14:creationId xmlns:p14="http://schemas.microsoft.com/office/powerpoint/2010/main" val="409449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84" y="94009"/>
            <a:ext cx="8534400" cy="566188"/>
          </a:xfrm>
        </p:spPr>
        <p:txBody>
          <a:bodyPr>
            <a:normAutofit fontScale="90000"/>
          </a:bodyPr>
          <a:lstStyle/>
          <a:p>
            <a:r>
              <a:rPr lang="en-US" dirty="0"/>
              <a:t>Nội suy Lagrange</a:t>
            </a:r>
            <a:endParaRPr lang="vi-VN" dirty="0"/>
          </a:p>
        </p:txBody>
      </p:sp>
      <p:sp>
        <p:nvSpPr>
          <p:cNvPr id="3" name="Content Placeholder 2"/>
          <p:cNvSpPr>
            <a:spLocks noGrp="1"/>
          </p:cNvSpPr>
          <p:nvPr>
            <p:ph idx="1"/>
          </p:nvPr>
        </p:nvSpPr>
        <p:spPr>
          <a:xfrm>
            <a:off x="684213" y="685800"/>
            <a:ext cx="9642460" cy="5768266"/>
          </a:xfrm>
        </p:spPr>
        <p:txBody>
          <a:bodyPr>
            <a:normAutofit/>
          </a:bodyPr>
          <a:lstStyle/>
          <a:p>
            <a:r>
              <a:rPr lang="en-US" dirty="0">
                <a:solidFill>
                  <a:schemeClr val="tx1"/>
                </a:solidFill>
              </a:rPr>
              <a:t>CT Nội suy Lagrange cho TH n=1, n=2</a:t>
            </a:r>
          </a:p>
          <a:p>
            <a:r>
              <a:rPr lang="en-US" dirty="0">
                <a:solidFill>
                  <a:schemeClr val="tx1"/>
                </a:solidFill>
              </a:rPr>
              <a:t>Đa thức Lagrange cơ sở</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Công thức nội suy Lagrange</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Bài tập vận dụng:</a:t>
            </a:r>
          </a:p>
          <a:p>
            <a:pPr marL="457200" indent="-457200">
              <a:buAutoNum type="arabicPeriod"/>
            </a:pPr>
            <a:r>
              <a:rPr lang="en-US" dirty="0">
                <a:solidFill>
                  <a:schemeClr val="tx1"/>
                </a:solidFill>
              </a:rPr>
              <a:t>Nội suy hàm số f(x)=x^2 bằng đa thức bậc 2, cho giá trị hàm số tại 3 điểm 1,2,3</a:t>
            </a:r>
          </a:p>
          <a:p>
            <a:pPr marL="457200" indent="-457200">
              <a:buAutoNum type="arabicPeriod"/>
            </a:pPr>
            <a:r>
              <a:rPr lang="en-US" dirty="0">
                <a:solidFill>
                  <a:schemeClr val="tx1"/>
                </a:solidFill>
              </a:rPr>
              <a:t>Nội suy hàm số f(x)=x^3 bằng đa thức bậc 2, cho giá trị hàm số tại 3 điểm 1,2,3</a:t>
            </a:r>
            <a:endParaRPr lang="vi-VN" dirty="0">
              <a:solidFill>
                <a:schemeClr val="tx1"/>
              </a:solidFill>
            </a:endParaRPr>
          </a:p>
        </p:txBody>
      </p:sp>
      <p:pic>
        <p:nvPicPr>
          <p:cNvPr id="4" name="Picture 3"/>
          <p:cNvPicPr>
            <a:picLocks noChangeAspect="1"/>
          </p:cNvPicPr>
          <p:nvPr/>
        </p:nvPicPr>
        <p:blipFill>
          <a:blip r:embed="rId2"/>
          <a:stretch>
            <a:fillRect/>
          </a:stretch>
        </p:blipFill>
        <p:spPr>
          <a:xfrm>
            <a:off x="773430" y="1962314"/>
            <a:ext cx="6563331" cy="762545"/>
          </a:xfrm>
          <a:prstGeom prst="rect">
            <a:avLst/>
          </a:prstGeom>
        </p:spPr>
      </p:pic>
      <p:pic>
        <p:nvPicPr>
          <p:cNvPr id="5" name="Picture 4"/>
          <p:cNvPicPr>
            <a:picLocks noChangeAspect="1"/>
          </p:cNvPicPr>
          <p:nvPr/>
        </p:nvPicPr>
        <p:blipFill>
          <a:blip r:embed="rId3"/>
          <a:stretch>
            <a:fillRect/>
          </a:stretch>
        </p:blipFill>
        <p:spPr>
          <a:xfrm>
            <a:off x="809378" y="3610755"/>
            <a:ext cx="1666875" cy="638175"/>
          </a:xfrm>
          <a:prstGeom prst="rect">
            <a:avLst/>
          </a:prstGeom>
        </p:spPr>
      </p:pic>
      <p:pic>
        <p:nvPicPr>
          <p:cNvPr id="6" name="Picture 5"/>
          <p:cNvPicPr>
            <a:picLocks noChangeAspect="1"/>
          </p:cNvPicPr>
          <p:nvPr/>
        </p:nvPicPr>
        <p:blipFill>
          <a:blip r:embed="rId4"/>
          <a:stretch>
            <a:fillRect/>
          </a:stretch>
        </p:blipFill>
        <p:spPr>
          <a:xfrm>
            <a:off x="7425977" y="403934"/>
            <a:ext cx="4696478" cy="4369402"/>
          </a:xfrm>
          <a:prstGeom prst="rect">
            <a:avLst/>
          </a:prstGeom>
        </p:spPr>
      </p:pic>
    </p:spTree>
    <p:extLst>
      <p:ext uri="{BB962C8B-B14F-4D97-AF65-F5344CB8AC3E}">
        <p14:creationId xmlns:p14="http://schemas.microsoft.com/office/powerpoint/2010/main" val="46108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278190"/>
            <a:ext cx="10680474" cy="694268"/>
          </a:xfrm>
        </p:spPr>
        <p:txBody>
          <a:bodyPr/>
          <a:lstStyle/>
          <a:p>
            <a:r>
              <a:rPr lang="en-US" dirty="0"/>
              <a:t>Nội suy Newton</a:t>
            </a:r>
            <a:endParaRPr lang="vi-V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1012" y="838200"/>
                <a:ext cx="11027264" cy="5741609"/>
              </a:xfrm>
            </p:spPr>
            <p:txBody>
              <a:bodyPr>
                <a:normAutofit/>
              </a:bodyPr>
              <a:lstStyle/>
              <a:p>
                <a:r>
                  <a:rPr lang="en-US" dirty="0">
                    <a:solidFill>
                      <a:schemeClr val="tx1"/>
                    </a:solidFill>
                  </a:rPr>
                  <a:t>Lí do: Nội suy Lagrange không tốt cho quá trình tính toán, vì …</a:t>
                </a:r>
              </a:p>
              <a:p>
                <a:pPr>
                  <a:lnSpc>
                    <a:spcPct val="150000"/>
                  </a:lnSpc>
                </a:pPr>
                <a:r>
                  <a:rPr lang="en-US" dirty="0">
                    <a:solidFill>
                      <a:schemeClr val="tx1"/>
                    </a:solidFill>
                  </a:rPr>
                  <a:t>Công thức Nội suy Newton</a:t>
                </a:r>
              </a:p>
              <a:p>
                <a:endParaRPr lang="en-US" dirty="0">
                  <a:solidFill>
                    <a:schemeClr val="tx1"/>
                  </a:solidFill>
                </a:endParaRPr>
              </a:p>
              <a:p>
                <a:endParaRPr lang="en-US" dirty="0">
                  <a:solidFill>
                    <a:schemeClr val="tx1"/>
                  </a:solidFill>
                </a:endParaRPr>
              </a:p>
              <a:p>
                <a:r>
                  <a:rPr lang="en-US" dirty="0" err="1">
                    <a:solidFill>
                      <a:schemeClr val="tx1"/>
                    </a:solidFill>
                  </a:rPr>
                  <a:t>Lợi</a:t>
                </a:r>
                <a:r>
                  <a:rPr lang="en-US" dirty="0">
                    <a:solidFill>
                      <a:schemeClr val="tx1"/>
                    </a:solidFill>
                  </a:rPr>
                  <a:t> </a:t>
                </a:r>
                <a:r>
                  <a:rPr lang="en-US" dirty="0" err="1">
                    <a:solidFill>
                      <a:schemeClr val="tx1"/>
                    </a:solidFill>
                  </a:rPr>
                  <a:t>thế</a:t>
                </a:r>
                <a:r>
                  <a:rPr lang="en-US" dirty="0">
                    <a:solidFill>
                      <a:schemeClr val="tx1"/>
                    </a:solidFill>
                  </a:rPr>
                  <a:t>: Ta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tái</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cũ</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như</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cộng</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thành</a:t>
                </a:r>
                <a:r>
                  <a:rPr lang="en-US" dirty="0">
                    <a:solidFill>
                      <a:schemeClr val="tx1"/>
                    </a:solidFill>
                  </a:rPr>
                  <a:t> </a:t>
                </a:r>
                <a:r>
                  <a:rPr lang="en-US" dirty="0" err="1">
                    <a:solidFill>
                      <a:schemeClr val="tx1"/>
                    </a:solidFill>
                  </a:rPr>
                  <a:t>phần</a:t>
                </a:r>
                <a:r>
                  <a:rPr lang="en-US" dirty="0">
                    <a:solidFill>
                      <a:schemeClr val="tx1"/>
                    </a:solidFill>
                  </a:rPr>
                  <a:t> </a:t>
                </a:r>
              </a:p>
              <a:p>
                <a:pPr marL="0" indent="0">
                  <a:buNone/>
                </a:pPr>
                <a:endParaRPr lang="en-US" dirty="0">
                  <a:solidFill>
                    <a:schemeClr val="tx1"/>
                  </a:solidFill>
                </a:endParaRPr>
              </a:p>
              <a:p>
                <a:endParaRPr lang="en-US" dirty="0">
                  <a:solidFill>
                    <a:schemeClr val="tx1"/>
                  </a:solidFill>
                </a:endParaRPr>
              </a:p>
              <a:p>
                <a:r>
                  <a:rPr lang="en-US" dirty="0" err="1">
                    <a:solidFill>
                      <a:schemeClr val="tx1"/>
                    </a:solidFill>
                  </a:rPr>
                  <a:t>Để</a:t>
                </a:r>
                <a:r>
                  <a:rPr lang="en-US" dirty="0">
                    <a:solidFill>
                      <a:schemeClr val="tx1"/>
                    </a:solidFill>
                  </a:rPr>
                  <a:t> tính các </a:t>
                </a:r>
                <a:r>
                  <a:rPr lang="vi-VN" dirty="0">
                    <a:solidFill>
                      <a:schemeClr val="tx1"/>
                    </a:solidFill>
                  </a:rPr>
                  <a:t> </a:t>
                </a:r>
                <a14:m>
                  <m:oMath xmlns:m="http://schemas.openxmlformats.org/officeDocument/2006/math">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𝑐</m:t>
                        </m:r>
                      </m:e>
                      <m:sub>
                        <m:r>
                          <a:rPr lang="vi-VN" i="1">
                            <a:solidFill>
                              <a:schemeClr val="tx1"/>
                            </a:solidFill>
                            <a:latin typeface="Cambria Math" panose="02040503050406030204" pitchFamily="18" charset="0"/>
                          </a:rPr>
                          <m:t>𝑖</m:t>
                        </m:r>
                      </m:sub>
                    </m:sSub>
                  </m:oMath>
                </a14:m>
                <a:r>
                  <a:rPr lang="vi-VN" dirty="0">
                    <a:solidFill>
                      <a:schemeClr val="tx1"/>
                    </a:solidFill>
                  </a:rPr>
                  <a:t> </a:t>
                </a:r>
                <a:r>
                  <a:rPr lang="en-US" dirty="0">
                    <a:solidFill>
                      <a:schemeClr val="tx1"/>
                    </a:solidFill>
                  </a:rPr>
                  <a:t>chúng ta có thể thay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en-US" dirty="0">
                    <a:solidFill>
                      <a:schemeClr val="tx1"/>
                    </a:solidFill>
                  </a:rPr>
                  <a:t> vào CT nội suy. </a:t>
                </a:r>
                <a:r>
                  <a:rPr lang="en-US" dirty="0" err="1">
                    <a:solidFill>
                      <a:schemeClr val="tx1"/>
                    </a:solidFill>
                  </a:rPr>
                  <a:t>Tính</a:t>
                </a:r>
                <a:r>
                  <a:rPr lang="en-US" dirty="0">
                    <a:solidFill>
                      <a:schemeClr val="tx1"/>
                    </a:solidFill>
                  </a:rPr>
                  <a:t> </a:t>
                </a:r>
                <a:r>
                  <a:rPr lang="en-US" dirty="0" err="1">
                    <a:solidFill>
                      <a:schemeClr val="tx1"/>
                    </a:solidFill>
                  </a:rPr>
                  <a:t>rất</a:t>
                </a:r>
                <a:r>
                  <a:rPr lang="en-US" dirty="0">
                    <a:solidFill>
                      <a:schemeClr val="tx1"/>
                    </a:solidFill>
                  </a:rPr>
                  <a:t> </a:t>
                </a:r>
                <a:r>
                  <a:rPr lang="en-US" dirty="0" err="1">
                    <a:solidFill>
                      <a:schemeClr val="tx1"/>
                    </a:solidFill>
                  </a:rPr>
                  <a:t>dễ</a:t>
                </a:r>
                <a:r>
                  <a:rPr lang="en-US" dirty="0">
                    <a:solidFill>
                      <a:schemeClr val="tx1"/>
                    </a:solidFill>
                  </a:rPr>
                  <a:t> </a:t>
                </a:r>
                <a:r>
                  <a:rPr lang="en-US" dirty="0" err="1">
                    <a:solidFill>
                      <a:schemeClr val="tx1"/>
                    </a:solidFill>
                  </a:rPr>
                  <a:t>dàng</a:t>
                </a:r>
                <a:r>
                  <a:rPr lang="en-US" dirty="0">
                    <a:solidFill>
                      <a:schemeClr val="tx1"/>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1012" y="838200"/>
                <a:ext cx="11027264" cy="5741609"/>
              </a:xfrm>
              <a:blipFill>
                <a:blip r:embed="rId2"/>
                <a:stretch>
                  <a:fillRect l="-276"/>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E44A7762-3F65-4EBE-873D-80E6D06A3937}"/>
              </a:ext>
            </a:extLst>
          </p:cNvPr>
          <p:cNvPicPr>
            <a:picLocks noChangeAspect="1"/>
          </p:cNvPicPr>
          <p:nvPr/>
        </p:nvPicPr>
        <p:blipFill>
          <a:blip r:embed="rId3"/>
          <a:stretch>
            <a:fillRect/>
          </a:stretch>
        </p:blipFill>
        <p:spPr>
          <a:xfrm>
            <a:off x="1174031" y="4478950"/>
            <a:ext cx="8005480" cy="622103"/>
          </a:xfrm>
          <a:prstGeom prst="rect">
            <a:avLst/>
          </a:prstGeom>
        </p:spPr>
      </p:pic>
      <p:pic>
        <p:nvPicPr>
          <p:cNvPr id="24" name="Picture 23">
            <a:extLst>
              <a:ext uri="{FF2B5EF4-FFF2-40B4-BE49-F238E27FC236}">
                <a16:creationId xmlns:a16="http://schemas.microsoft.com/office/drawing/2014/main" id="{D87E7430-0845-458C-AD8C-105AA933B8D1}"/>
              </a:ext>
            </a:extLst>
          </p:cNvPr>
          <p:cNvPicPr>
            <a:picLocks noChangeAspect="1"/>
          </p:cNvPicPr>
          <p:nvPr/>
        </p:nvPicPr>
        <p:blipFill>
          <a:blip r:embed="rId4"/>
          <a:stretch>
            <a:fillRect/>
          </a:stretch>
        </p:blipFill>
        <p:spPr>
          <a:xfrm>
            <a:off x="967579" y="2729147"/>
            <a:ext cx="10540697" cy="542093"/>
          </a:xfrm>
          <a:prstGeom prst="rect">
            <a:avLst/>
          </a:prstGeom>
        </p:spPr>
      </p:pic>
    </p:spTree>
    <p:extLst>
      <p:ext uri="{BB962C8B-B14F-4D97-AF65-F5344CB8AC3E}">
        <p14:creationId xmlns:p14="http://schemas.microsoft.com/office/powerpoint/2010/main" val="346502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412" y="321734"/>
            <a:ext cx="10680474" cy="6942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Tỷ</a:t>
            </a:r>
            <a:r>
              <a:rPr lang="en-US" dirty="0">
                <a:latin typeface="Arial" panose="020B0604020202020204" pitchFamily="34" charset="0"/>
                <a:cs typeface="Arial" panose="020B0604020202020204" pitchFamily="34" charset="0"/>
              </a:rPr>
              <a:t> sai phân</a:t>
            </a: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53145" y="1117602"/>
            <a:ext cx="4805991" cy="2128914"/>
          </a:xfrm>
          <a:prstGeom prst="rect">
            <a:avLst/>
          </a:prstGeom>
        </p:spPr>
      </p:pic>
      <p:sp>
        <p:nvSpPr>
          <p:cNvPr id="6" name="TextBox 5"/>
          <p:cNvSpPr txBox="1"/>
          <p:nvPr/>
        </p:nvSpPr>
        <p:spPr>
          <a:xfrm>
            <a:off x="5588001" y="1058674"/>
            <a:ext cx="3724675" cy="2246769"/>
          </a:xfrm>
          <a:prstGeom prst="rect">
            <a:avLst/>
          </a:prstGeom>
          <a:noFill/>
        </p:spPr>
        <p:txBody>
          <a:bodyPr wrap="square" rtlCol="0">
            <a:spAutoFit/>
          </a:bodyPr>
          <a:lstStyle/>
          <a:p>
            <a:r>
              <a:rPr lang="en-US" sz="2800" dirty="0" err="1"/>
              <a:t>Tỷ</a:t>
            </a:r>
            <a:r>
              <a:rPr lang="en-US" sz="2800" dirty="0"/>
              <a:t> sai phân cấp 1</a:t>
            </a:r>
          </a:p>
          <a:p>
            <a:endParaRPr lang="en-US" sz="2800" dirty="0"/>
          </a:p>
          <a:p>
            <a:r>
              <a:rPr lang="en-US" sz="2800" dirty="0" err="1"/>
              <a:t>Tỷ</a:t>
            </a:r>
            <a:r>
              <a:rPr lang="en-US" sz="2800" dirty="0"/>
              <a:t> sai phân cấp 2</a:t>
            </a:r>
          </a:p>
          <a:p>
            <a:endParaRPr lang="en-US" sz="2800" dirty="0"/>
          </a:p>
          <a:p>
            <a:r>
              <a:rPr lang="en-US" sz="2800" dirty="0" err="1"/>
              <a:t>Tỷ</a:t>
            </a:r>
            <a:r>
              <a:rPr lang="en-US" sz="2800" dirty="0"/>
              <a:t> sai phân cấp 3</a:t>
            </a:r>
            <a:endParaRPr lang="vi-VN" sz="2800" dirty="0"/>
          </a:p>
        </p:txBody>
      </p:sp>
      <p:pic>
        <p:nvPicPr>
          <p:cNvPr id="7" name="Picture 6"/>
          <p:cNvPicPr>
            <a:picLocks noChangeAspect="1"/>
          </p:cNvPicPr>
          <p:nvPr/>
        </p:nvPicPr>
        <p:blipFill>
          <a:blip r:embed="rId3"/>
          <a:stretch>
            <a:fillRect/>
          </a:stretch>
        </p:blipFill>
        <p:spPr>
          <a:xfrm>
            <a:off x="2749890" y="3542770"/>
            <a:ext cx="6198733" cy="714322"/>
          </a:xfrm>
          <a:prstGeom prst="rect">
            <a:avLst/>
          </a:prstGeom>
        </p:spPr>
      </p:pic>
      <p:sp>
        <p:nvSpPr>
          <p:cNvPr id="8" name="Title 1"/>
          <p:cNvSpPr txBox="1">
            <a:spLocks/>
          </p:cNvSpPr>
          <p:nvPr/>
        </p:nvSpPr>
        <p:spPr>
          <a:xfrm>
            <a:off x="509020" y="4435491"/>
            <a:ext cx="10680474" cy="6942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CT Nội suy Newton</a:t>
            </a:r>
            <a:endParaRPr lang="vi-VN" dirty="0"/>
          </a:p>
        </p:txBody>
      </p:sp>
      <p:pic>
        <p:nvPicPr>
          <p:cNvPr id="9" name="Picture 8"/>
          <p:cNvPicPr>
            <a:picLocks noChangeAspect="1"/>
          </p:cNvPicPr>
          <p:nvPr/>
        </p:nvPicPr>
        <p:blipFill>
          <a:blip r:embed="rId4"/>
          <a:stretch>
            <a:fillRect/>
          </a:stretch>
        </p:blipFill>
        <p:spPr>
          <a:xfrm>
            <a:off x="243568" y="5237528"/>
            <a:ext cx="11767622" cy="1048776"/>
          </a:xfrm>
          <a:prstGeom prst="rect">
            <a:avLst/>
          </a:prstGeom>
        </p:spPr>
      </p:pic>
    </p:spTree>
    <p:extLst>
      <p:ext uri="{BB962C8B-B14F-4D97-AF65-F5344CB8AC3E}">
        <p14:creationId xmlns:p14="http://schemas.microsoft.com/office/powerpoint/2010/main" val="387943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31B8A-5460-4FE8-82D7-C17D1D1F50A1}"/>
              </a:ext>
            </a:extLst>
          </p:cNvPr>
          <p:cNvPicPr>
            <a:picLocks noChangeAspect="1"/>
          </p:cNvPicPr>
          <p:nvPr/>
        </p:nvPicPr>
        <p:blipFill>
          <a:blip r:embed="rId2"/>
          <a:stretch>
            <a:fillRect/>
          </a:stretch>
        </p:blipFill>
        <p:spPr>
          <a:xfrm>
            <a:off x="1846555" y="133611"/>
            <a:ext cx="8025415" cy="6223604"/>
          </a:xfrm>
          <a:prstGeom prst="rect">
            <a:avLst/>
          </a:prstGeom>
        </p:spPr>
      </p:pic>
      <p:sp>
        <p:nvSpPr>
          <p:cNvPr id="6" name="TextBox 5">
            <a:extLst>
              <a:ext uri="{FF2B5EF4-FFF2-40B4-BE49-F238E27FC236}">
                <a16:creationId xmlns:a16="http://schemas.microsoft.com/office/drawing/2014/main" id="{F043553B-C87E-4B9C-8B06-F81A640A11C0}"/>
              </a:ext>
            </a:extLst>
          </p:cNvPr>
          <p:cNvSpPr txBox="1"/>
          <p:nvPr/>
        </p:nvSpPr>
        <p:spPr>
          <a:xfrm>
            <a:off x="2823099" y="6357214"/>
            <a:ext cx="6303146" cy="369332"/>
          </a:xfrm>
          <a:prstGeom prst="rect">
            <a:avLst/>
          </a:prstGeom>
          <a:noFill/>
        </p:spPr>
        <p:txBody>
          <a:bodyPr wrap="square" rtlCol="0">
            <a:spAutoFit/>
          </a:bodyPr>
          <a:lstStyle/>
          <a:p>
            <a:pPr algn="ctr"/>
            <a:r>
              <a:rPr lang="en-US" dirty="0" err="1"/>
              <a:t>Kiusalaas</a:t>
            </a:r>
            <a:r>
              <a:rPr lang="en-US" dirty="0"/>
              <a:t>, page 107</a:t>
            </a:r>
          </a:p>
        </p:txBody>
      </p:sp>
    </p:spTree>
    <p:extLst>
      <p:ext uri="{BB962C8B-B14F-4D97-AF65-F5344CB8AC3E}">
        <p14:creationId xmlns:p14="http://schemas.microsoft.com/office/powerpoint/2010/main" val="404522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AA487-89D2-4DAD-A046-0EA608F80238}"/>
              </a:ext>
            </a:extLst>
          </p:cNvPr>
          <p:cNvPicPr>
            <a:picLocks noChangeAspect="1"/>
          </p:cNvPicPr>
          <p:nvPr/>
        </p:nvPicPr>
        <p:blipFill>
          <a:blip r:embed="rId2"/>
          <a:stretch>
            <a:fillRect/>
          </a:stretch>
        </p:blipFill>
        <p:spPr>
          <a:xfrm>
            <a:off x="1466526" y="421365"/>
            <a:ext cx="9399742" cy="5669856"/>
          </a:xfrm>
          <a:prstGeom prst="rect">
            <a:avLst/>
          </a:prstGeom>
        </p:spPr>
      </p:pic>
      <p:sp>
        <p:nvSpPr>
          <p:cNvPr id="6" name="TextBox 5">
            <a:extLst>
              <a:ext uri="{FF2B5EF4-FFF2-40B4-BE49-F238E27FC236}">
                <a16:creationId xmlns:a16="http://schemas.microsoft.com/office/drawing/2014/main" id="{188949D9-35BD-4CA7-B101-277E2EF98143}"/>
              </a:ext>
            </a:extLst>
          </p:cNvPr>
          <p:cNvSpPr txBox="1"/>
          <p:nvPr/>
        </p:nvSpPr>
        <p:spPr>
          <a:xfrm>
            <a:off x="2858610" y="6251969"/>
            <a:ext cx="6303146" cy="369332"/>
          </a:xfrm>
          <a:prstGeom prst="rect">
            <a:avLst/>
          </a:prstGeom>
          <a:noFill/>
        </p:spPr>
        <p:txBody>
          <a:bodyPr wrap="square" rtlCol="0">
            <a:spAutoFit/>
          </a:bodyPr>
          <a:lstStyle/>
          <a:p>
            <a:pPr algn="ctr"/>
            <a:r>
              <a:rPr lang="en-US" dirty="0" err="1"/>
              <a:t>Kiusalaas</a:t>
            </a:r>
            <a:r>
              <a:rPr lang="en-US" dirty="0"/>
              <a:t>, page 107</a:t>
            </a:r>
          </a:p>
        </p:txBody>
      </p:sp>
    </p:spTree>
    <p:extLst>
      <p:ext uri="{BB962C8B-B14F-4D97-AF65-F5344CB8AC3E}">
        <p14:creationId xmlns:p14="http://schemas.microsoft.com/office/powerpoint/2010/main" val="417195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5B31A-A64D-4D1A-8249-BFEE41333ED8}"/>
              </a:ext>
            </a:extLst>
          </p:cNvPr>
          <p:cNvSpPr>
            <a:spLocks noGrp="1"/>
          </p:cNvSpPr>
          <p:nvPr>
            <p:ph idx="1"/>
          </p:nvPr>
        </p:nvSpPr>
        <p:spPr>
          <a:xfrm>
            <a:off x="6968971" y="676922"/>
            <a:ext cx="5051394" cy="3615267"/>
          </a:xfrm>
        </p:spPr>
        <p:txBody>
          <a:bodyPr/>
          <a:lstStyle/>
          <a:p>
            <a:endParaRPr lang="en-US" dirty="0"/>
          </a:p>
        </p:txBody>
      </p:sp>
      <p:pic>
        <p:nvPicPr>
          <p:cNvPr id="5" name="Picture 4">
            <a:extLst>
              <a:ext uri="{FF2B5EF4-FFF2-40B4-BE49-F238E27FC236}">
                <a16:creationId xmlns:a16="http://schemas.microsoft.com/office/drawing/2014/main" id="{9ED4573E-FB6C-41D7-AE7B-3A71DCAA72F9}"/>
              </a:ext>
            </a:extLst>
          </p:cNvPr>
          <p:cNvPicPr>
            <a:picLocks noChangeAspect="1"/>
          </p:cNvPicPr>
          <p:nvPr/>
        </p:nvPicPr>
        <p:blipFill>
          <a:blip r:embed="rId2"/>
          <a:stretch>
            <a:fillRect/>
          </a:stretch>
        </p:blipFill>
        <p:spPr>
          <a:xfrm>
            <a:off x="337350" y="123646"/>
            <a:ext cx="5566300" cy="5624509"/>
          </a:xfrm>
          <a:prstGeom prst="rect">
            <a:avLst/>
          </a:prstGeom>
        </p:spPr>
      </p:pic>
      <p:pic>
        <p:nvPicPr>
          <p:cNvPr id="13" name="Picture 12">
            <a:extLst>
              <a:ext uri="{FF2B5EF4-FFF2-40B4-BE49-F238E27FC236}">
                <a16:creationId xmlns:a16="http://schemas.microsoft.com/office/drawing/2014/main" id="{01B72E01-E0A9-4274-9EF8-F348E2F326F2}"/>
              </a:ext>
            </a:extLst>
          </p:cNvPr>
          <p:cNvPicPr>
            <a:picLocks noChangeAspect="1"/>
          </p:cNvPicPr>
          <p:nvPr/>
        </p:nvPicPr>
        <p:blipFill>
          <a:blip r:embed="rId3"/>
          <a:stretch>
            <a:fillRect/>
          </a:stretch>
        </p:blipFill>
        <p:spPr>
          <a:xfrm>
            <a:off x="485775" y="6028678"/>
            <a:ext cx="11220450" cy="30480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F9E99EB-98AA-4D7F-919E-CB381480CF96}"/>
                  </a:ext>
                </a:extLst>
              </p14:cNvPr>
              <p14:cNvContentPartPr/>
              <p14:nvPr/>
            </p14:nvContentPartPr>
            <p14:xfrm>
              <a:off x="843840" y="2161440"/>
              <a:ext cx="7890120" cy="4214160"/>
            </p14:xfrm>
          </p:contentPart>
        </mc:Choice>
        <mc:Fallback xmlns="">
          <p:pic>
            <p:nvPicPr>
              <p:cNvPr id="14" name="Ink 13">
                <a:extLst>
                  <a:ext uri="{FF2B5EF4-FFF2-40B4-BE49-F238E27FC236}">
                    <a16:creationId xmlns:a16="http://schemas.microsoft.com/office/drawing/2014/main" id="{4F9E99EB-98AA-4D7F-919E-CB381480CF96}"/>
                  </a:ext>
                </a:extLst>
              </p:cNvPr>
              <p:cNvPicPr/>
              <p:nvPr/>
            </p:nvPicPr>
            <p:blipFill>
              <a:blip r:embed="rId5"/>
              <a:stretch>
                <a:fillRect/>
              </a:stretch>
            </p:blipFill>
            <p:spPr>
              <a:xfrm>
                <a:off x="834480" y="2152080"/>
                <a:ext cx="7908840" cy="4232880"/>
              </a:xfrm>
              <a:prstGeom prst="rect">
                <a:avLst/>
              </a:prstGeom>
            </p:spPr>
          </p:pic>
        </mc:Fallback>
      </mc:AlternateContent>
    </p:spTree>
    <p:extLst>
      <p:ext uri="{BB962C8B-B14F-4D97-AF65-F5344CB8AC3E}">
        <p14:creationId xmlns:p14="http://schemas.microsoft.com/office/powerpoint/2010/main" val="13856500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511</TotalTime>
  <Words>1011</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Wingdings</vt:lpstr>
      <vt:lpstr>Wingdings 3</vt:lpstr>
      <vt:lpstr>Slice</vt:lpstr>
      <vt:lpstr>Chương 4: Bài toán xấp xỉ hàm số (Phần 1: Phép nội suy)</vt:lpstr>
      <vt:lpstr>Đặt Bài Toán</vt:lpstr>
      <vt:lpstr>Nội suy bằng đa thức</vt:lpstr>
      <vt:lpstr>Nội suy Lagrange</vt:lpstr>
      <vt:lpstr>Nội suy Newton</vt:lpstr>
      <vt:lpstr>PowerPoint Presentation</vt:lpstr>
      <vt:lpstr>PowerPoint Presentation</vt:lpstr>
      <vt:lpstr>PowerPoint Presentation</vt:lpstr>
      <vt:lpstr>PowerPoint Presentation</vt:lpstr>
      <vt:lpstr>Bài tập</vt:lpstr>
      <vt:lpstr>Nội suy Newton trên lưới đều</vt:lpstr>
      <vt:lpstr>PowerPoint Presentation</vt:lpstr>
      <vt:lpstr>PowerPoint Presentation</vt:lpstr>
      <vt:lpstr>Bài toán chọn mốc nội suy tối ưu</vt:lpstr>
      <vt:lpstr>PowerPoint Presentation</vt:lpstr>
      <vt:lpstr>PowerPoint Presentation</vt:lpstr>
      <vt:lpstr>PowerPoint Presentation</vt:lpstr>
      <vt:lpstr>PowerPoint Presentation</vt:lpstr>
      <vt:lpstr>Padé approximation scipy.interpolate.pade  The Padé approximant often gives better approximation of the function than truncating its Taylor series, and it may still work where the Taylor series does not converge. For these reasons Padé approximants are used extensively in computer calculations. </vt:lpstr>
      <vt:lpstr>PowerPoint Presentation</vt:lpstr>
      <vt:lpstr>Những gì thầy chưa nói trong chương này (mà có thể gặp trong thực tế)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226</cp:revision>
  <dcterms:created xsi:type="dcterms:W3CDTF">2019-10-08T22:42:42Z</dcterms:created>
  <dcterms:modified xsi:type="dcterms:W3CDTF">2021-11-09T09:54:55Z</dcterms:modified>
</cp:coreProperties>
</file>