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2" r:id="rId6"/>
    <p:sldId id="268" r:id="rId7"/>
    <p:sldId id="277" r:id="rId8"/>
    <p:sldId id="269" r:id="rId9"/>
    <p:sldId id="275" r:id="rId10"/>
    <p:sldId id="276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286116" cy="1593167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gần đúng Ax=b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(linear systems)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046624" cy="194733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Tích Số, Phạm Kỳ Anh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Elementary Numerical Analysis, Atkinson and Han</a:t>
            </a:r>
            <a:endParaRPr lang="vi-V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60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 giả: Hà Phi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Toán – Cơ -  Tin học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ĐHKHTN, ĐHQGHN</a:t>
            </a: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639" y="374524"/>
            <a:ext cx="50097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QR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5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1675"/>
            <a:ext cx="11320554" cy="5341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Các phương pháp gián tiếp (Lặp)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997428"/>
            <a:ext cx="11320554" cy="36579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Tách ma trận A = N-P								 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hay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Biến đổi hệ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Chuyển về phương pháp lặp đơn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    hay chính là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 Các trường hợp đặc biệt</a:t>
            </a:r>
          </a:p>
          <a:p>
            <a:pPr marL="0" indent="0">
              <a:buNone/>
            </a:pP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3095" y="600093"/>
                <a:ext cx="6017764" cy="686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vi-V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vi-VN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𝑠𝑝𝑙𝑖𝑡𝑡𝑖𝑛𝑔</m:t>
                          </m:r>
                        </m:e>
                      </m:groupCh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 </m:t>
                      </m:r>
                      <m:r>
                        <a:rPr lang="vi-VN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vi-VN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vi-VN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vi-VN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095" y="600093"/>
                <a:ext cx="6017764" cy="686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1735" y="1260425"/>
                <a:ext cx="33218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vi-VN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35" y="1260425"/>
                <a:ext cx="33218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35277" y="1738372"/>
                <a:ext cx="6543971" cy="552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vi-VN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vi-VN" sz="2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vi-VN" sz="2800" i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vi-VN" sz="28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vi-VN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277" y="1738372"/>
                <a:ext cx="6543971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74117" y="2742768"/>
                <a:ext cx="5188665" cy="5868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vi-V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vi-VN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vi-VN" sz="2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vi-VN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sSup>
                            <m:sSupPr>
                              <m:ctrl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vi-VN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 </m:t>
                          </m:r>
                          <m:sSup>
                            <m:sSupPr>
                              <m:ctrl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vi-VN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vi-VN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vi-V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vi-V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17" y="2742768"/>
                <a:ext cx="5188665" cy="5868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1735" y="3260000"/>
                <a:ext cx="5736479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vi-VN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vi-VN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vi-VN" sz="28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vi-VN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vi-V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vi-VN" sz="2800" i="1">
                          <a:latin typeface="Cambria Math" panose="02040503050406030204" pitchFamily="18" charset="0"/>
                        </a:rPr>
                        <m:t> 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vi-V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vi-VN" sz="28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vi-VN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vi-VN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vi-VN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35" y="3260000"/>
                <a:ext cx="5736479" cy="5522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43445" y="4784297"/>
                <a:ext cx="3006399" cy="1225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5" y="4784297"/>
                <a:ext cx="3006399" cy="1225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964372" y="6134243"/>
            <a:ext cx="335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Jacobi</a:t>
            </a:r>
            <a:endParaRPr lang="vi-V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398389" y="6131690"/>
            <a:ext cx="412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 smtClean="0"/>
              <a:t>Gauss-Seidel</a:t>
            </a:r>
            <a:endParaRPr lang="vi-V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45084" y="4655335"/>
                <a:ext cx="3034164" cy="1225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vi-V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vi-VN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84" y="4655335"/>
                <a:ext cx="3034164" cy="1225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32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38" y="196947"/>
            <a:ext cx="11359742" cy="756193"/>
          </a:xfrm>
        </p:spPr>
        <p:txBody>
          <a:bodyPr/>
          <a:lstStyle/>
          <a:p>
            <a:r>
              <a:rPr lang="vi-VN" dirty="0" smtClean="0"/>
              <a:t>Điều kiện hội tụ và đánh giá sai số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954794" cy="3615267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/>
              <a:t>Đối với Jacobi</a:t>
            </a:r>
          </a:p>
          <a:p>
            <a:pPr marL="0" indent="0">
              <a:buNone/>
            </a:pPr>
            <a:r>
              <a:rPr lang="vi-VN" dirty="0" smtClean="0"/>
              <a:t>Đối với Gauss-Seidel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913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57928"/>
            <a:ext cx="11007046" cy="1507067"/>
          </a:xfrm>
        </p:spPr>
        <p:txBody>
          <a:bodyPr>
            <a:normAutofit/>
          </a:bodyPr>
          <a:lstStyle/>
          <a:p>
            <a:r>
              <a:rPr lang="vi-VN" dirty="0" smtClean="0"/>
              <a:t>Những gì thầy chưa nói trong chương này (mà có thể gặp trong thực tế)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10747"/>
            <a:ext cx="8534400" cy="3615267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Các </a:t>
            </a:r>
            <a:r>
              <a:rPr lang="vi-VN" dirty="0" smtClean="0">
                <a:solidFill>
                  <a:schemeClr val="tx1"/>
                </a:solidFill>
              </a:rPr>
              <a:t>bài toán 3 đường chéo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Các phương pháp lặp Krylov, Arnoldi</a:t>
            </a:r>
          </a:p>
          <a:p>
            <a:r>
              <a:rPr lang="vi-VN" dirty="0" smtClean="0">
                <a:solidFill>
                  <a:schemeClr val="tx1"/>
                </a:solidFill>
              </a:rPr>
              <a:t>Bài toán tìm giá trị riêng, vector riêng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9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527" y="214974"/>
            <a:ext cx="5043257" cy="491992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Nội dung chương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328"/>
            <a:ext cx="10953605" cy="408794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 1: Giải số hệ phương trình Ax=b, với			  . Giả sử rằng hệ này có nghiệm duy nhất.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 tế A, b thu được từ quá trình đó đạc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ó thể hệ không có nghiệm duy nhất. (Phần sau sẽ học)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 2 quan điểm: giải chính xác (khi n bé, thời gian giải 0 quá quan trọng) hoặc giải gần đúng (khi n rất lớn, tính toán thời gian thực). Từ đó ta có 2 nhóm phương pháp: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 phương pháp trực tiếp (phù hợp cho 		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LU (phương pháp Gauss), PLU (phương pháp phần tử trội), QR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Cholesky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SVD 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PCA).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 phương pháp lặp (phù hợp cho  		    ) : Jacobi, Seidel, Gauss-Seidel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Ngoài ra có tính ổn định và số điều kiện của ma trận A và của bài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27293" y="3321177"/>
                <a:ext cx="1059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93" y="3321177"/>
                <a:ext cx="10590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56536" y="2659364"/>
                <a:ext cx="1059008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36" y="2659364"/>
                <a:ext cx="1059008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13749" y="996369"/>
                <a:ext cx="1117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49" y="996369"/>
                <a:ext cx="11175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80" y="1"/>
            <a:ext cx="11610819" cy="1056068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79" y="1056069"/>
            <a:ext cx="10700713" cy="262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2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0" y="331412"/>
            <a:ext cx="10629900" cy="386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30" y="4308989"/>
            <a:ext cx="55435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6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05" y="301697"/>
            <a:ext cx="9181005" cy="200362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2052"/>
              </p:ext>
            </p:extLst>
          </p:nvPr>
        </p:nvGraphicFramePr>
        <p:xfrm>
          <a:off x="838759" y="1303507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LU &amp; PLU</a:t>
                      </a:r>
                      <a:b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CHOLESKY</a:t>
                      </a:r>
                      <a:b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QR</a:t>
                      </a:r>
                      <a:b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SVD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96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08066"/>
            <a:ext cx="8534400" cy="499686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Khử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gauss –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 &amp;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1644"/>
            <a:ext cx="11033171" cy="881149"/>
          </a:xfrm>
        </p:spPr>
        <p:txBody>
          <a:bodyPr>
            <a:normAutofit/>
          </a:bodyPr>
          <a:lstStyle/>
          <a:p>
            <a:r>
              <a:rPr lang="vi-V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Gauss và phân tích LU: A = LU, L: tam giác dưới (lower), U : tam giác trên (upper)</a:t>
            </a:r>
          </a:p>
          <a:p>
            <a:r>
              <a:rPr lang="vi-VN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phần tử trội và phân tích PLU: PA = LU</a:t>
            </a:r>
            <a:endParaRPr lang="vi-V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396" y="1687481"/>
            <a:ext cx="714063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phương pháp Gauss: khử để đưa về hệ tam giác trên.</a:t>
            </a: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ôn tập: Dùng pp Gauss để giải hệ, tìm phân tích LU </a:t>
            </a: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 ứng</a:t>
            </a:r>
          </a:p>
          <a:p>
            <a:endParaRPr lang="vi-V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phương pháp phần tử trội: Trội cột (hay dùng) : đẩy phần tử có giá trị tuyệt đối lớn nhất trong cột đang xét lên trên cùng. </a:t>
            </a: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cần đổi chỗ 2 hàng là được.</a:t>
            </a:r>
          </a:p>
          <a:p>
            <a:endParaRPr lang="vi-V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76" y="1761914"/>
            <a:ext cx="2166679" cy="80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029" y="2828985"/>
            <a:ext cx="4000586" cy="1641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396" y="4771505"/>
            <a:ext cx="60350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BT1. Giải hệ sau bằng 2 phương pháp LU và phần tử trội</a:t>
            </a:r>
            <a:endParaRPr lang="vi-V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731" y="5282155"/>
            <a:ext cx="44577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2276" y="5603966"/>
            <a:ext cx="38951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scipy.linalg import lu</a:t>
            </a: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 L, U = lu(A)</a:t>
            </a:r>
          </a:p>
          <a:p>
            <a:r>
              <a:rPr lang="vi-V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 U = lu(A,permutation=True)</a:t>
            </a:r>
            <a:endParaRPr lang="vi-V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0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994" y="196948"/>
            <a:ext cx="86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 &amp; PLU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4269"/>
            <a:ext cx="10485536" cy="483061"/>
          </a:xfrm>
        </p:spPr>
        <p:txBody>
          <a:bodyPr>
            <a:normAutofit fontScale="90000"/>
          </a:bodyPr>
          <a:lstStyle/>
          <a:p>
            <a:r>
              <a:rPr lang="vi-VN" dirty="0"/>
              <a:t>Phương pháp </a:t>
            </a:r>
            <a:r>
              <a:rPr lang="vi-VN" dirty="0" smtClean="0"/>
              <a:t>Cholesky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9026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424" y="418906"/>
            <a:ext cx="9415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SVD (PHÂN TÍCH GIÁ TRỊ KÌ DỊ)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TRONG XỬ LÝ ẢNH (PCA)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438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645</TotalTime>
  <Words>360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Century Gothic</vt:lpstr>
      <vt:lpstr>Tahoma</vt:lpstr>
      <vt:lpstr>Times New Roman</vt:lpstr>
      <vt:lpstr>Wingdings</vt:lpstr>
      <vt:lpstr>Wingdings 3</vt:lpstr>
      <vt:lpstr>Slice</vt:lpstr>
      <vt:lpstr>Chương 3: giải gần đúng Ax=b (linear systems)</vt:lpstr>
      <vt:lpstr>Nội dung chương</vt:lpstr>
      <vt:lpstr>Số điều kiện của ma trận &amp; tính ổn định của bài toán</vt:lpstr>
      <vt:lpstr>PowerPoint Presentation</vt:lpstr>
      <vt:lpstr>Các phương pháp trực tiếp: </vt:lpstr>
      <vt:lpstr>Khử gauss – phân tích LU &amp; Plu</vt:lpstr>
      <vt:lpstr>PowerPoint Presentation</vt:lpstr>
      <vt:lpstr>Phương pháp Cholesky</vt:lpstr>
      <vt:lpstr>PowerPoint Presentation</vt:lpstr>
      <vt:lpstr>PowerPoint Presentation</vt:lpstr>
      <vt:lpstr>Các phương pháp gián tiếp (Lặp)</vt:lpstr>
      <vt:lpstr>Điều kiện hội tụ và đánh giá sai số</vt:lpstr>
      <vt:lpstr>Những gì thầy chưa nói trong chương này (mà có thể gặp trong thực tế)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Ha</cp:lastModifiedBy>
  <cp:revision>240</cp:revision>
  <dcterms:created xsi:type="dcterms:W3CDTF">2019-10-08T22:42:42Z</dcterms:created>
  <dcterms:modified xsi:type="dcterms:W3CDTF">2020-10-12T02:54:04Z</dcterms:modified>
</cp:coreProperties>
</file>