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0" r:id="rId4"/>
    <p:sldId id="261" r:id="rId5"/>
    <p:sldId id="258" r:id="rId6"/>
    <p:sldId id="264" r:id="rId7"/>
    <p:sldId id="263" r:id="rId8"/>
    <p:sldId id="260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1" r:id="rId18"/>
    <p:sldId id="275" r:id="rId19"/>
    <p:sldId id="274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77" r:id="rId29"/>
    <p:sldId id="272" r:id="rId30"/>
    <p:sldId id="287" r:id="rId31"/>
    <p:sldId id="289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BA6B11-C1F9-42F5-B812-6FF13BFBBDD5}">
          <p14:sldIdLst>
            <p14:sldId id="256"/>
            <p14:sldId id="257"/>
            <p14:sldId id="290"/>
            <p14:sldId id="261"/>
            <p14:sldId id="258"/>
            <p14:sldId id="264"/>
            <p14:sldId id="263"/>
            <p14:sldId id="260"/>
            <p14:sldId id="262"/>
            <p14:sldId id="265"/>
            <p14:sldId id="266"/>
            <p14:sldId id="267"/>
            <p14:sldId id="268"/>
            <p14:sldId id="269"/>
            <p14:sldId id="270"/>
            <p14:sldId id="288"/>
            <p14:sldId id="271"/>
            <p14:sldId id="275"/>
            <p14:sldId id="274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77"/>
            <p14:sldId id="272"/>
            <p14:sldId id="287"/>
            <p14:sldId id="28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33A7E-FF47-40BB-A883-F25739283326}" v="561" dt="2020-12-21T13:15:11.121"/>
    <p1510:client id="{6EB60D94-1EF2-4EA5-BFC6-9F564ABC739C}" v="345" dt="2020-12-21T04:13:53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ỮU CHÍNH" userId="a93b0342-224c-41f5-80bc-2cfeb85ef230" providerId="ADAL" clId="{49733A7E-FF47-40BB-A883-F25739283326}"/>
    <pc:docChg chg="undo custSel addSld delSld modSld sldOrd modSection">
      <pc:chgData name="NGUYỄN HỮU CHÍNH" userId="a93b0342-224c-41f5-80bc-2cfeb85ef230" providerId="ADAL" clId="{49733A7E-FF47-40BB-A883-F25739283326}" dt="2020-12-21T13:15:11.121" v="764"/>
      <pc:docMkLst>
        <pc:docMk/>
      </pc:docMkLst>
      <pc:sldChg chg="addSp modSp add del ord modAnim">
        <pc:chgData name="NGUYỄN HỮU CHÍNH" userId="a93b0342-224c-41f5-80bc-2cfeb85ef230" providerId="ADAL" clId="{49733A7E-FF47-40BB-A883-F25739283326}" dt="2020-12-21T13:02:42.548" v="348"/>
        <pc:sldMkLst>
          <pc:docMk/>
          <pc:sldMk cId="663699536" sldId="272"/>
        </pc:sldMkLst>
        <pc:picChg chg="add">
          <ac:chgData name="NGUYỄN HỮU CHÍNH" userId="a93b0342-224c-41f5-80bc-2cfeb85ef230" providerId="ADAL" clId="{49733A7E-FF47-40BB-A883-F25739283326}" dt="2020-12-21T12:59:05.753" v="344"/>
          <ac:picMkLst>
            <pc:docMk/>
            <pc:sldMk cId="663699536" sldId="272"/>
            <ac:picMk id="6" creationId="{B3E830A4-D7FE-416F-86FB-93A3570BF68C}"/>
          </ac:picMkLst>
        </pc:picChg>
        <pc:picChg chg="add">
          <ac:chgData name="NGUYỄN HỮU CHÍNH" userId="a93b0342-224c-41f5-80bc-2cfeb85ef230" providerId="ADAL" clId="{49733A7E-FF47-40BB-A883-F25739283326}" dt="2020-12-21T13:02:00.976" v="346"/>
          <ac:picMkLst>
            <pc:docMk/>
            <pc:sldMk cId="663699536" sldId="272"/>
            <ac:picMk id="7" creationId="{252996B3-6C86-4D79-A4F1-E078D996C778}"/>
          </ac:picMkLst>
        </pc:picChg>
        <pc:picChg chg="mod">
          <ac:chgData name="NGUYỄN HỮU CHÍNH" userId="a93b0342-224c-41f5-80bc-2cfeb85ef230" providerId="ADAL" clId="{49733A7E-FF47-40BB-A883-F25739283326}" dt="2020-12-21T12:43:32.233" v="101" actId="1076"/>
          <ac:picMkLst>
            <pc:docMk/>
            <pc:sldMk cId="663699536" sldId="272"/>
            <ac:picMk id="9218" creationId="{9E591E22-9C6F-4AB4-9E06-D635291E639D}"/>
          </ac:picMkLst>
        </pc:picChg>
        <pc:picChg chg="mod">
          <ac:chgData name="NGUYỄN HỮU CHÍNH" userId="a93b0342-224c-41f5-80bc-2cfeb85ef230" providerId="ADAL" clId="{49733A7E-FF47-40BB-A883-F25739283326}" dt="2020-12-21T12:43:54.085" v="104" actId="14100"/>
          <ac:picMkLst>
            <pc:docMk/>
            <pc:sldMk cId="663699536" sldId="272"/>
            <ac:picMk id="9220" creationId="{24F922E3-A8D0-4164-BBD8-6E705C8E9CFF}"/>
          </ac:picMkLst>
        </pc:picChg>
      </pc:sldChg>
      <pc:sldChg chg="addSp modSp mod modAnim">
        <pc:chgData name="NGUYỄN HỮU CHÍNH" userId="a93b0342-224c-41f5-80bc-2cfeb85ef230" providerId="ADAL" clId="{49733A7E-FF47-40BB-A883-F25739283326}" dt="2020-12-21T12:29:30.699" v="36"/>
        <pc:sldMkLst>
          <pc:docMk/>
          <pc:sldMk cId="1491256783" sldId="274"/>
        </pc:sldMkLst>
        <pc:picChg chg="add mod">
          <ac:chgData name="NGUYỄN HỮU CHÍNH" userId="a93b0342-224c-41f5-80bc-2cfeb85ef230" providerId="ADAL" clId="{49733A7E-FF47-40BB-A883-F25739283326}" dt="2020-12-21T12:28:47.288" v="26" actId="14100"/>
          <ac:picMkLst>
            <pc:docMk/>
            <pc:sldMk cId="1491256783" sldId="274"/>
            <ac:picMk id="14" creationId="{002EBB58-61C5-4265-B64C-46C39B07FE14}"/>
          </ac:picMkLst>
        </pc:picChg>
        <pc:picChg chg="add mod">
          <ac:chgData name="NGUYỄN HỮU CHÍNH" userId="a93b0342-224c-41f5-80bc-2cfeb85ef230" providerId="ADAL" clId="{49733A7E-FF47-40BB-A883-F25739283326}" dt="2020-12-21T12:29:19.112" v="31" actId="14100"/>
          <ac:picMkLst>
            <pc:docMk/>
            <pc:sldMk cId="1491256783" sldId="274"/>
            <ac:picMk id="15" creationId="{0CDB9D37-44DD-4E84-A07B-E6D696276A7E}"/>
          </ac:picMkLst>
        </pc:picChg>
      </pc:sldChg>
      <pc:sldChg chg="ord">
        <pc:chgData name="NGUYỄN HỮU CHÍNH" userId="a93b0342-224c-41f5-80bc-2cfeb85ef230" providerId="ADAL" clId="{49733A7E-FF47-40BB-A883-F25739283326}" dt="2020-12-21T12:27:39.188" v="16"/>
        <pc:sldMkLst>
          <pc:docMk/>
          <pc:sldMk cId="400455037" sldId="277"/>
        </pc:sldMkLst>
      </pc:sldChg>
      <pc:sldChg chg="addSp delSp modSp setBg delDesignElem">
        <pc:chgData name="NGUYỄN HỮU CHÍNH" userId="a93b0342-224c-41f5-80bc-2cfeb85ef230" providerId="ADAL" clId="{49733A7E-FF47-40BB-A883-F25739283326}" dt="2020-12-21T12:37:42.404" v="86"/>
        <pc:sldMkLst>
          <pc:docMk/>
          <pc:sldMk cId="4066969766" sldId="283"/>
        </pc:sldMkLst>
        <pc:spChg chg="mod">
          <ac:chgData name="NGUYỄN HỮU CHÍNH" userId="a93b0342-224c-41f5-80bc-2cfeb85ef230" providerId="ADAL" clId="{49733A7E-FF47-40BB-A883-F25739283326}" dt="2020-12-21T12:37:42.404" v="86"/>
          <ac:spMkLst>
            <pc:docMk/>
            <pc:sldMk cId="4066969766" sldId="283"/>
            <ac:spMk id="4" creationId="{833E80C4-8D1F-4D2D-BD8A-EF8EAC757E94}"/>
          </ac:spMkLst>
        </pc:spChg>
        <pc:spChg chg="mod">
          <ac:chgData name="NGUYỄN HỮU CHÍNH" userId="a93b0342-224c-41f5-80bc-2cfeb85ef230" providerId="ADAL" clId="{49733A7E-FF47-40BB-A883-F25739283326}" dt="2020-12-21T12:37:42.404" v="86"/>
          <ac:spMkLst>
            <pc:docMk/>
            <pc:sldMk cId="4066969766" sldId="283"/>
            <ac:spMk id="7" creationId="{7CFD5EE6-B5C4-4893-BF79-D5FB85A333C8}"/>
          </ac:spMkLst>
        </pc:spChg>
        <pc:spChg chg="add del">
          <ac:chgData name="NGUYỄN HỮU CHÍNH" userId="a93b0342-224c-41f5-80bc-2cfeb85ef230" providerId="ADAL" clId="{49733A7E-FF47-40BB-A883-F25739283326}" dt="2020-12-21T12:37:42.404" v="86"/>
          <ac:spMkLst>
            <pc:docMk/>
            <pc:sldMk cId="4066969766" sldId="283"/>
            <ac:spMk id="93" creationId="{A3BAF07C-C39E-42EB-BB22-8D46691D9735}"/>
          </ac:spMkLst>
        </pc:spChg>
        <pc:spChg chg="add del">
          <ac:chgData name="NGUYỄN HỮU CHÍNH" userId="a93b0342-224c-41f5-80bc-2cfeb85ef230" providerId="ADAL" clId="{49733A7E-FF47-40BB-A883-F25739283326}" dt="2020-12-21T12:37:42.404" v="86"/>
          <ac:spMkLst>
            <pc:docMk/>
            <pc:sldMk cId="4066969766" sldId="283"/>
            <ac:spMk id="116" creationId="{44C110BA-81E8-4247-853A-5F2B93E92E46}"/>
          </ac:spMkLst>
        </pc:spChg>
        <pc:grpChg chg="add del">
          <ac:chgData name="NGUYỄN HỮU CHÍNH" userId="a93b0342-224c-41f5-80bc-2cfeb85ef230" providerId="ADAL" clId="{49733A7E-FF47-40BB-A883-F25739283326}" dt="2020-12-21T12:37:42.404" v="86"/>
          <ac:grpSpMkLst>
            <pc:docMk/>
            <pc:sldMk cId="4066969766" sldId="283"/>
            <ac:grpSpMk id="95" creationId="{D8E9CF54-0466-4261-9E62-0249E60E1886}"/>
          </ac:grpSpMkLst>
        </pc:grpChg>
      </pc:sldChg>
      <pc:sldChg chg="addSp delSp add del setBg delDesignElem">
        <pc:chgData name="NGUYỄN HỮU CHÍNH" userId="a93b0342-224c-41f5-80bc-2cfeb85ef230" providerId="ADAL" clId="{49733A7E-FF47-40BB-A883-F25739283326}" dt="2020-12-21T12:24:30.988" v="4"/>
        <pc:sldMkLst>
          <pc:docMk/>
          <pc:sldMk cId="3007992186" sldId="284"/>
        </pc:sldMkLst>
        <pc:spChg chg="add del">
          <ac:chgData name="NGUYỄN HỮU CHÍNH" userId="a93b0342-224c-41f5-80bc-2cfeb85ef230" providerId="ADAL" clId="{49733A7E-FF47-40BB-A883-F25739283326}" dt="2020-12-21T12:24:30.988" v="4"/>
          <ac:spMkLst>
            <pc:docMk/>
            <pc:sldMk cId="3007992186" sldId="284"/>
            <ac:spMk id="137" creationId="{33CD251C-A887-4D2F-925B-FC097198538B}"/>
          </ac:spMkLst>
        </pc:spChg>
        <pc:spChg chg="add del">
          <ac:chgData name="NGUYỄN HỮU CHÍNH" userId="a93b0342-224c-41f5-80bc-2cfeb85ef230" providerId="ADAL" clId="{49733A7E-FF47-40BB-A883-F25739283326}" dt="2020-12-21T12:24:30.988" v="4"/>
          <ac:spMkLst>
            <pc:docMk/>
            <pc:sldMk cId="3007992186" sldId="284"/>
            <ac:spMk id="139" creationId="{3B2069EE-A08E-44F0-B3F9-3CF8CC2DCAD5}"/>
          </ac:spMkLst>
        </pc:spChg>
        <pc:grpChg chg="add del">
          <ac:chgData name="NGUYỄN HỮU CHÍNH" userId="a93b0342-224c-41f5-80bc-2cfeb85ef230" providerId="ADAL" clId="{49733A7E-FF47-40BB-A883-F25739283326}" dt="2020-12-21T12:24:30.988" v="4"/>
          <ac:grpSpMkLst>
            <pc:docMk/>
            <pc:sldMk cId="3007992186" sldId="284"/>
            <ac:grpSpMk id="141" creationId="{9C6E8597-0CCE-4A8A-9326-AA52691A1C81}"/>
          </ac:grpSpMkLst>
        </pc:grpChg>
      </pc:sldChg>
      <pc:sldChg chg="addSp modSp add del ord modAnim">
        <pc:chgData name="NGUYỄN HỮU CHÍNH" userId="a93b0342-224c-41f5-80bc-2cfeb85ef230" providerId="ADAL" clId="{49733A7E-FF47-40BB-A883-F25739283326}" dt="2020-12-21T12:32:03.376" v="38"/>
        <pc:sldMkLst>
          <pc:docMk/>
          <pc:sldMk cId="3382173248" sldId="284"/>
        </pc:sldMkLst>
        <pc:picChg chg="add mod">
          <ac:chgData name="NGUYỄN HỮU CHÍNH" userId="a93b0342-224c-41f5-80bc-2cfeb85ef230" providerId="ADAL" clId="{49733A7E-FF47-40BB-A883-F25739283326}" dt="2020-12-21T12:25:00.408" v="8"/>
          <ac:picMkLst>
            <pc:docMk/>
            <pc:sldMk cId="3382173248" sldId="284"/>
            <ac:picMk id="13" creationId="{683BFE36-1B2B-43EB-94F8-3B501E9E7B8D}"/>
          </ac:picMkLst>
        </pc:picChg>
      </pc:sldChg>
      <pc:sldChg chg="delSp modSp new del mod setBg">
        <pc:chgData name="NGUYỄN HỮU CHÍNH" userId="a93b0342-224c-41f5-80bc-2cfeb85ef230" providerId="ADAL" clId="{49733A7E-FF47-40BB-A883-F25739283326}" dt="2020-12-21T12:36:35.897" v="79" actId="47"/>
        <pc:sldMkLst>
          <pc:docMk/>
          <pc:sldMk cId="242679945" sldId="285"/>
        </pc:sldMkLst>
        <pc:spChg chg="del">
          <ac:chgData name="NGUYỄN HỮU CHÍNH" userId="a93b0342-224c-41f5-80bc-2cfeb85ef230" providerId="ADAL" clId="{49733A7E-FF47-40BB-A883-F25739283326}" dt="2020-12-21T12:35:24.706" v="59" actId="478"/>
          <ac:spMkLst>
            <pc:docMk/>
            <pc:sldMk cId="242679945" sldId="285"/>
            <ac:spMk id="2" creationId="{3FC3DF35-2E0D-406A-97BB-48DFAAF5EBB6}"/>
          </ac:spMkLst>
        </pc:spChg>
        <pc:spChg chg="del mod">
          <ac:chgData name="NGUYỄN HỮU CHÍNH" userId="a93b0342-224c-41f5-80bc-2cfeb85ef230" providerId="ADAL" clId="{49733A7E-FF47-40BB-A883-F25739283326}" dt="2020-12-21T12:35:50.763" v="68" actId="478"/>
          <ac:spMkLst>
            <pc:docMk/>
            <pc:sldMk cId="242679945" sldId="285"/>
            <ac:spMk id="3" creationId="{3CBDC4C4-5BE4-452A-BD2C-9A1D2AB4C2A5}"/>
          </ac:spMkLst>
        </pc:spChg>
      </pc:sldChg>
      <pc:sldChg chg="delSp add del setBg delDesignElem">
        <pc:chgData name="NGUYỄN HỮU CHÍNH" userId="a93b0342-224c-41f5-80bc-2cfeb85ef230" providerId="ADAL" clId="{49733A7E-FF47-40BB-A883-F25739283326}" dt="2020-12-21T12:35:00.024" v="57" actId="47"/>
        <pc:sldMkLst>
          <pc:docMk/>
          <pc:sldMk cId="834783710" sldId="285"/>
        </pc:sldMkLst>
        <pc:spChg chg="del">
          <ac:chgData name="NGUYỄN HỮU CHÍNH" userId="a93b0342-224c-41f5-80bc-2cfeb85ef230" providerId="ADAL" clId="{49733A7E-FF47-40BB-A883-F25739283326}" dt="2020-12-21T12:34:25.012" v="48"/>
          <ac:spMkLst>
            <pc:docMk/>
            <pc:sldMk cId="834783710" sldId="285"/>
            <ac:spMk id="73" creationId="{E35A04CF-97D4-4FF7-B359-C546B1F62E54}"/>
          </ac:spMkLst>
        </pc:spChg>
        <pc:spChg chg="del">
          <ac:chgData name="NGUYỄN HỮU CHÍNH" userId="a93b0342-224c-41f5-80bc-2cfeb85ef230" providerId="ADAL" clId="{49733A7E-FF47-40BB-A883-F25739283326}" dt="2020-12-21T12:34:25.012" v="48"/>
          <ac:spMkLst>
            <pc:docMk/>
            <pc:sldMk cId="834783710" sldId="285"/>
            <ac:spMk id="75" creationId="{1DE7243B-5109-444B-8FAF-7437C66BC0E9}"/>
          </ac:spMkLst>
        </pc:spChg>
        <pc:spChg chg="del">
          <ac:chgData name="NGUYỄN HỮU CHÍNH" userId="a93b0342-224c-41f5-80bc-2cfeb85ef230" providerId="ADAL" clId="{49733A7E-FF47-40BB-A883-F25739283326}" dt="2020-12-21T12:34:25.012" v="48"/>
          <ac:spMkLst>
            <pc:docMk/>
            <pc:sldMk cId="834783710" sldId="285"/>
            <ac:spMk id="77" creationId="{4C5D6221-DA7B-4611-AA26-7D8E349FDE96}"/>
          </ac:spMkLst>
        </pc:spChg>
      </pc:sldChg>
      <pc:sldChg chg="add del ord">
        <pc:chgData name="NGUYỄN HỮU CHÍNH" userId="a93b0342-224c-41f5-80bc-2cfeb85ef230" providerId="ADAL" clId="{49733A7E-FF47-40BB-A883-F25739283326}" dt="2020-12-21T12:25:15.587" v="10" actId="47"/>
        <pc:sldMkLst>
          <pc:docMk/>
          <pc:sldMk cId="1029193175" sldId="285"/>
        </pc:sldMkLst>
      </pc:sldChg>
      <pc:sldChg chg="addSp delSp add del setBg delDesignElem">
        <pc:chgData name="NGUYỄN HỮU CHÍNH" userId="a93b0342-224c-41f5-80bc-2cfeb85ef230" providerId="ADAL" clId="{49733A7E-FF47-40BB-A883-F25739283326}" dt="2020-12-21T12:24:30.988" v="4"/>
        <pc:sldMkLst>
          <pc:docMk/>
          <pc:sldMk cId="1052494234" sldId="285"/>
        </pc:sldMkLst>
        <pc:spChg chg="add del">
          <ac:chgData name="NGUYỄN HỮU CHÍNH" userId="a93b0342-224c-41f5-80bc-2cfeb85ef230" providerId="ADAL" clId="{49733A7E-FF47-40BB-A883-F25739283326}" dt="2020-12-21T12:24:30.988" v="4"/>
          <ac:spMkLst>
            <pc:docMk/>
            <pc:sldMk cId="1052494234" sldId="285"/>
            <ac:spMk id="137" creationId="{33CD251C-A887-4D2F-925B-FC097198538B}"/>
          </ac:spMkLst>
        </pc:spChg>
        <pc:spChg chg="add del">
          <ac:chgData name="NGUYỄN HỮU CHÍNH" userId="a93b0342-224c-41f5-80bc-2cfeb85ef230" providerId="ADAL" clId="{49733A7E-FF47-40BB-A883-F25739283326}" dt="2020-12-21T12:24:30.988" v="4"/>
          <ac:spMkLst>
            <pc:docMk/>
            <pc:sldMk cId="1052494234" sldId="285"/>
            <ac:spMk id="139" creationId="{3B2069EE-A08E-44F0-B3F9-3CF8CC2DCAD5}"/>
          </ac:spMkLst>
        </pc:spChg>
        <pc:grpChg chg="add del">
          <ac:chgData name="NGUYỄN HỮU CHÍNH" userId="a93b0342-224c-41f5-80bc-2cfeb85ef230" providerId="ADAL" clId="{49733A7E-FF47-40BB-A883-F25739283326}" dt="2020-12-21T12:24:30.988" v="4"/>
          <ac:grpSpMkLst>
            <pc:docMk/>
            <pc:sldMk cId="1052494234" sldId="285"/>
            <ac:grpSpMk id="141" creationId="{9C6E8597-0CCE-4A8A-9326-AA52691A1C81}"/>
          </ac:grpSpMkLst>
        </pc:grpChg>
      </pc:sldChg>
      <pc:sldChg chg="add del">
        <pc:chgData name="NGUYỄN HỮU CHÍNH" userId="a93b0342-224c-41f5-80bc-2cfeb85ef230" providerId="ADAL" clId="{49733A7E-FF47-40BB-A883-F25739283326}" dt="2020-12-21T12:41:34.786" v="93" actId="47"/>
        <pc:sldMkLst>
          <pc:docMk/>
          <pc:sldMk cId="1241430895" sldId="285"/>
        </pc:sldMkLst>
      </pc:sldChg>
      <pc:sldChg chg="addSp delSp modSp add mod delAnim modAnim">
        <pc:chgData name="NGUYỄN HỮU CHÍNH" userId="a93b0342-224c-41f5-80bc-2cfeb85ef230" providerId="ADAL" clId="{49733A7E-FF47-40BB-A883-F25739283326}" dt="2020-12-21T12:50:43.891" v="256"/>
        <pc:sldMkLst>
          <pc:docMk/>
          <pc:sldMk cId="2044935561" sldId="285"/>
        </pc:sldMkLst>
        <pc:spChg chg="mod">
          <ac:chgData name="NGUYỄN HỮU CHÍNH" userId="a93b0342-224c-41f5-80bc-2cfeb85ef230" providerId="ADAL" clId="{49733A7E-FF47-40BB-A883-F25739283326}" dt="2020-12-21T12:48:59.186" v="245" actId="20577"/>
          <ac:spMkLst>
            <pc:docMk/>
            <pc:sldMk cId="2044935561" sldId="285"/>
            <ac:spMk id="12" creationId="{12F72B50-92DA-48AA-8ABF-687C60054FEA}"/>
          </ac:spMkLst>
        </pc:spChg>
        <pc:graphicFrameChg chg="add del mod">
          <ac:chgData name="NGUYỄN HỮU CHÍNH" userId="a93b0342-224c-41f5-80bc-2cfeb85ef230" providerId="ADAL" clId="{49733A7E-FF47-40BB-A883-F25739283326}" dt="2020-12-21T12:45:39.412" v="108"/>
          <ac:graphicFrameMkLst>
            <pc:docMk/>
            <pc:sldMk cId="2044935561" sldId="285"/>
            <ac:graphicFrameMk id="7" creationId="{C77FEDED-8D97-4117-80B5-94EEED6BFF01}"/>
          </ac:graphicFrameMkLst>
        </pc:graphicFrameChg>
        <pc:graphicFrameChg chg="add mod modGraphic">
          <ac:chgData name="NGUYỄN HỮU CHÍNH" userId="a93b0342-224c-41f5-80bc-2cfeb85ef230" providerId="ADAL" clId="{49733A7E-FF47-40BB-A883-F25739283326}" dt="2020-12-21T12:50:14.220" v="251" actId="1076"/>
          <ac:graphicFrameMkLst>
            <pc:docMk/>
            <pc:sldMk cId="2044935561" sldId="285"/>
            <ac:graphicFrameMk id="8" creationId="{2BC779EB-B3E6-4ADA-8A5A-499EFC0C7823}"/>
          </ac:graphicFrameMkLst>
        </pc:graphicFrameChg>
        <pc:picChg chg="del">
          <ac:chgData name="NGUYỄN HỮU CHÍNH" userId="a93b0342-224c-41f5-80bc-2cfeb85ef230" providerId="ADAL" clId="{49733A7E-FF47-40BB-A883-F25739283326}" dt="2020-12-21T12:45:55.937" v="111" actId="478"/>
          <ac:picMkLst>
            <pc:docMk/>
            <pc:sldMk cId="2044935561" sldId="285"/>
            <ac:picMk id="5" creationId="{E3A9F0BE-2C2F-49CC-B509-B17133985D4E}"/>
          </ac:picMkLst>
        </pc:picChg>
        <pc:picChg chg="del">
          <ac:chgData name="NGUYỄN HỮU CHÍNH" userId="a93b0342-224c-41f5-80bc-2cfeb85ef230" providerId="ADAL" clId="{49733A7E-FF47-40BB-A883-F25739283326}" dt="2020-12-21T12:45:48.916" v="110" actId="478"/>
          <ac:picMkLst>
            <pc:docMk/>
            <pc:sldMk cId="2044935561" sldId="285"/>
            <ac:picMk id="13" creationId="{683BFE36-1B2B-43EB-94F8-3B501E9E7B8D}"/>
          </ac:picMkLst>
        </pc:picChg>
        <pc:picChg chg="add mod">
          <ac:chgData name="NGUYỄN HỮU CHÍNH" userId="a93b0342-224c-41f5-80bc-2cfeb85ef230" providerId="ADAL" clId="{49733A7E-FF47-40BB-A883-F25739283326}" dt="2020-12-21T12:50:23.846" v="254" actId="1076"/>
          <ac:picMkLst>
            <pc:docMk/>
            <pc:sldMk cId="2044935561" sldId="285"/>
            <ac:picMk id="16" creationId="{2971B85E-D2DE-4EF3-8759-F80599FD2701}"/>
          </ac:picMkLst>
        </pc:picChg>
      </pc:sldChg>
      <pc:sldChg chg="addSp delSp add del ord setBg delDesignElem">
        <pc:chgData name="NGUYỄN HỮU CHÍNH" userId="a93b0342-224c-41f5-80bc-2cfeb85ef230" providerId="ADAL" clId="{49733A7E-FF47-40BB-A883-F25739283326}" dt="2020-12-21T12:32:51.949" v="44"/>
        <pc:sldMkLst>
          <pc:docMk/>
          <pc:sldMk cId="2315974173" sldId="285"/>
        </pc:sldMkLst>
        <pc:spChg chg="add del">
          <ac:chgData name="NGUYỄN HỮU CHÍNH" userId="a93b0342-224c-41f5-80bc-2cfeb85ef230" providerId="ADAL" clId="{49733A7E-FF47-40BB-A883-F25739283326}" dt="2020-12-21T12:32:51.949" v="44"/>
          <ac:spMkLst>
            <pc:docMk/>
            <pc:sldMk cId="2315974173" sldId="285"/>
            <ac:spMk id="73" creationId="{E35A04CF-97D4-4FF7-B359-C546B1F62E54}"/>
          </ac:spMkLst>
        </pc:spChg>
        <pc:spChg chg="add del">
          <ac:chgData name="NGUYỄN HỮU CHÍNH" userId="a93b0342-224c-41f5-80bc-2cfeb85ef230" providerId="ADAL" clId="{49733A7E-FF47-40BB-A883-F25739283326}" dt="2020-12-21T12:32:51.949" v="44"/>
          <ac:spMkLst>
            <pc:docMk/>
            <pc:sldMk cId="2315974173" sldId="285"/>
            <ac:spMk id="75" creationId="{1DE7243B-5109-444B-8FAF-7437C66BC0E9}"/>
          </ac:spMkLst>
        </pc:spChg>
        <pc:spChg chg="add del">
          <ac:chgData name="NGUYỄN HỮU CHÍNH" userId="a93b0342-224c-41f5-80bc-2cfeb85ef230" providerId="ADAL" clId="{49733A7E-FF47-40BB-A883-F25739283326}" dt="2020-12-21T12:32:51.949" v="44"/>
          <ac:spMkLst>
            <pc:docMk/>
            <pc:sldMk cId="2315974173" sldId="285"/>
            <ac:spMk id="77" creationId="{4C5D6221-DA7B-4611-AA26-7D8E349FDE96}"/>
          </ac:spMkLst>
        </pc:spChg>
      </pc:sldChg>
      <pc:sldChg chg="delSp modSp add del setBg delDesignElem">
        <pc:chgData name="NGUYỄN HỮU CHÍNH" userId="a93b0342-224c-41f5-80bc-2cfeb85ef230" providerId="ADAL" clId="{49733A7E-FF47-40BB-A883-F25739283326}" dt="2020-12-21T12:38:32.889" v="91" actId="47"/>
        <pc:sldMkLst>
          <pc:docMk/>
          <pc:sldMk cId="3859606536" sldId="285"/>
        </pc:sldMkLst>
        <pc:spChg chg="mod">
          <ac:chgData name="NGUYỄN HỮU CHÍNH" userId="a93b0342-224c-41f5-80bc-2cfeb85ef230" providerId="ADAL" clId="{49733A7E-FF47-40BB-A883-F25739283326}" dt="2020-12-21T12:38:03.630" v="90"/>
          <ac:spMkLst>
            <pc:docMk/>
            <pc:sldMk cId="3859606536" sldId="285"/>
            <ac:spMk id="4" creationId="{833E80C4-8D1F-4D2D-BD8A-EF8EAC757E94}"/>
          </ac:spMkLst>
        </pc:spChg>
        <pc:spChg chg="mod">
          <ac:chgData name="NGUYỄN HỮU CHÍNH" userId="a93b0342-224c-41f5-80bc-2cfeb85ef230" providerId="ADAL" clId="{49733A7E-FF47-40BB-A883-F25739283326}" dt="2020-12-21T12:38:03.630" v="90"/>
          <ac:spMkLst>
            <pc:docMk/>
            <pc:sldMk cId="3859606536" sldId="285"/>
            <ac:spMk id="7" creationId="{7CFD5EE6-B5C4-4893-BF79-D5FB85A333C8}"/>
          </ac:spMkLst>
        </pc:spChg>
        <pc:spChg chg="del">
          <ac:chgData name="NGUYỄN HỮU CHÍNH" userId="a93b0342-224c-41f5-80bc-2cfeb85ef230" providerId="ADAL" clId="{49733A7E-FF47-40BB-A883-F25739283326}" dt="2020-12-21T12:37:10.076" v="81"/>
          <ac:spMkLst>
            <pc:docMk/>
            <pc:sldMk cId="3859606536" sldId="285"/>
            <ac:spMk id="93" creationId="{A3BAF07C-C39E-42EB-BB22-8D46691D9735}"/>
          </ac:spMkLst>
        </pc:spChg>
        <pc:spChg chg="del">
          <ac:chgData name="NGUYỄN HỮU CHÍNH" userId="a93b0342-224c-41f5-80bc-2cfeb85ef230" providerId="ADAL" clId="{49733A7E-FF47-40BB-A883-F25739283326}" dt="2020-12-21T12:37:10.076" v="81"/>
          <ac:spMkLst>
            <pc:docMk/>
            <pc:sldMk cId="3859606536" sldId="285"/>
            <ac:spMk id="116" creationId="{44C110BA-81E8-4247-853A-5F2B93E92E46}"/>
          </ac:spMkLst>
        </pc:spChg>
        <pc:grpChg chg="del">
          <ac:chgData name="NGUYỄN HỮU CHÍNH" userId="a93b0342-224c-41f5-80bc-2cfeb85ef230" providerId="ADAL" clId="{49733A7E-FF47-40BB-A883-F25739283326}" dt="2020-12-21T12:37:10.076" v="81"/>
          <ac:grpSpMkLst>
            <pc:docMk/>
            <pc:sldMk cId="3859606536" sldId="285"/>
            <ac:grpSpMk id="95" creationId="{D8E9CF54-0466-4261-9E62-0249E60E1886}"/>
          </ac:grpSpMkLst>
        </pc:grpChg>
      </pc:sldChg>
      <pc:sldChg chg="new del">
        <pc:chgData name="NGUYỄN HỮU CHÍNH" userId="a93b0342-224c-41f5-80bc-2cfeb85ef230" providerId="ADAL" clId="{49733A7E-FF47-40BB-A883-F25739283326}" dt="2020-12-21T12:33:13.616" v="46" actId="47"/>
        <pc:sldMkLst>
          <pc:docMk/>
          <pc:sldMk cId="4026022080" sldId="285"/>
        </pc:sldMkLst>
      </pc:sldChg>
      <pc:sldChg chg="addSp delSp modSp add mod ord delAnim modAnim">
        <pc:chgData name="NGUYỄN HỮU CHÍNH" userId="a93b0342-224c-41f5-80bc-2cfeb85ef230" providerId="ADAL" clId="{49733A7E-FF47-40BB-A883-F25739283326}" dt="2020-12-21T12:52:30.796" v="343"/>
        <pc:sldMkLst>
          <pc:docMk/>
          <pc:sldMk cId="1161476735" sldId="286"/>
        </pc:sldMkLst>
        <pc:spChg chg="mod">
          <ac:chgData name="NGUYỄN HỮU CHÍNH" userId="a93b0342-224c-41f5-80bc-2cfeb85ef230" providerId="ADAL" clId="{49733A7E-FF47-40BB-A883-F25739283326}" dt="2020-12-21T12:52:25.963" v="342" actId="20577"/>
          <ac:spMkLst>
            <pc:docMk/>
            <pc:sldMk cId="1161476735" sldId="286"/>
            <ac:spMk id="6" creationId="{151174C2-3080-4B96-9A1D-F25D7530D40B}"/>
          </ac:spMkLst>
        </pc:spChg>
        <pc:picChg chg="del">
          <ac:chgData name="NGUYỄN HỮU CHÍNH" userId="a93b0342-224c-41f5-80bc-2cfeb85ef230" providerId="ADAL" clId="{49733A7E-FF47-40BB-A883-F25739283326}" dt="2020-12-21T12:52:06.543" v="294" actId="478"/>
          <ac:picMkLst>
            <pc:docMk/>
            <pc:sldMk cId="1161476735" sldId="286"/>
            <ac:picMk id="5" creationId="{0E176336-F495-495E-9546-B2C727677533}"/>
          </ac:picMkLst>
        </pc:picChg>
        <pc:picChg chg="add mod">
          <ac:chgData name="NGUYỄN HỮU CHÍNH" userId="a93b0342-224c-41f5-80bc-2cfeb85ef230" providerId="ADAL" clId="{49733A7E-FF47-40BB-A883-F25739283326}" dt="2020-12-21T12:52:13.417" v="298" actId="1076"/>
          <ac:picMkLst>
            <pc:docMk/>
            <pc:sldMk cId="1161476735" sldId="286"/>
            <ac:picMk id="30" creationId="{57259627-F506-4023-8E43-76745D33468C}"/>
          </ac:picMkLst>
        </pc:picChg>
      </pc:sldChg>
      <pc:sldChg chg="addSp delSp modSp add del mod delAnim">
        <pc:chgData name="NGUYỄN HỮU CHÍNH" userId="a93b0342-224c-41f5-80bc-2cfeb85ef230" providerId="ADAL" clId="{49733A7E-FF47-40BB-A883-F25739283326}" dt="2020-12-21T12:51:56.583" v="290" actId="47"/>
        <pc:sldMkLst>
          <pc:docMk/>
          <pc:sldMk cId="2720934224" sldId="286"/>
        </pc:sldMkLst>
        <pc:spChg chg="mod">
          <ac:chgData name="NGUYỄN HỮU CHÍNH" userId="a93b0342-224c-41f5-80bc-2cfeb85ef230" providerId="ADAL" clId="{49733A7E-FF47-40BB-A883-F25739283326}" dt="2020-12-21T12:51:39.763" v="284" actId="20577"/>
          <ac:spMkLst>
            <pc:docMk/>
            <pc:sldMk cId="2720934224" sldId="286"/>
            <ac:spMk id="12" creationId="{12F72B50-92DA-48AA-8ABF-687C60054FEA}"/>
          </ac:spMkLst>
        </pc:spChg>
        <pc:graphicFrameChg chg="del">
          <ac:chgData name="NGUYỄN HỮU CHÍNH" userId="a93b0342-224c-41f5-80bc-2cfeb85ef230" providerId="ADAL" clId="{49733A7E-FF47-40BB-A883-F25739283326}" dt="2020-12-21T12:51:43.041" v="285" actId="478"/>
          <ac:graphicFrameMkLst>
            <pc:docMk/>
            <pc:sldMk cId="2720934224" sldId="286"/>
            <ac:graphicFrameMk id="8" creationId="{2BC779EB-B3E6-4ADA-8A5A-499EFC0C7823}"/>
          </ac:graphicFrameMkLst>
        </pc:graphicFrameChg>
        <pc:picChg chg="add del mod">
          <ac:chgData name="NGUYỄN HỮU CHÍNH" userId="a93b0342-224c-41f5-80bc-2cfeb85ef230" providerId="ADAL" clId="{49733A7E-FF47-40BB-A883-F25739283326}" dt="2020-12-21T12:51:53.107" v="289" actId="21"/>
          <ac:picMkLst>
            <pc:docMk/>
            <pc:sldMk cId="2720934224" sldId="286"/>
            <ac:picMk id="14" creationId="{3633D3B6-997A-48E4-AA53-12BA51D505D7}"/>
          </ac:picMkLst>
        </pc:picChg>
        <pc:picChg chg="del">
          <ac:chgData name="NGUYỄN HỮU CHÍNH" userId="a93b0342-224c-41f5-80bc-2cfeb85ef230" providerId="ADAL" clId="{49733A7E-FF47-40BB-A883-F25739283326}" dt="2020-12-21T12:51:43.041" v="285" actId="478"/>
          <ac:picMkLst>
            <pc:docMk/>
            <pc:sldMk cId="2720934224" sldId="286"/>
            <ac:picMk id="16" creationId="{2971B85E-D2DE-4EF3-8759-F80599FD2701}"/>
          </ac:picMkLst>
        </pc:picChg>
      </pc:sldChg>
      <pc:sldChg chg="addSp delSp modSp add mod ord delAnim modAnim">
        <pc:chgData name="NGUYỄN HỮU CHÍNH" userId="a93b0342-224c-41f5-80bc-2cfeb85ef230" providerId="ADAL" clId="{49733A7E-FF47-40BB-A883-F25739283326}" dt="2020-12-21T13:05:15.763" v="410"/>
        <pc:sldMkLst>
          <pc:docMk/>
          <pc:sldMk cId="3081840393" sldId="287"/>
        </pc:sldMkLst>
        <pc:spChg chg="mod">
          <ac:chgData name="NGUYỄN HỮU CHÍNH" userId="a93b0342-224c-41f5-80bc-2cfeb85ef230" providerId="ADAL" clId="{49733A7E-FF47-40BB-A883-F25739283326}" dt="2020-12-21T13:05:10.566" v="408" actId="20577"/>
          <ac:spMkLst>
            <pc:docMk/>
            <pc:sldMk cId="3081840393" sldId="287"/>
            <ac:spMk id="6" creationId="{151174C2-3080-4B96-9A1D-F25D7530D40B}"/>
          </ac:spMkLst>
        </pc:spChg>
        <pc:picChg chg="del">
          <ac:chgData name="NGUYỄN HỮU CHÍNH" userId="a93b0342-224c-41f5-80bc-2cfeb85ef230" providerId="ADAL" clId="{49733A7E-FF47-40BB-A883-F25739283326}" dt="2020-12-21T13:04:51.949" v="389" actId="478"/>
          <ac:picMkLst>
            <pc:docMk/>
            <pc:sldMk cId="3081840393" sldId="287"/>
            <ac:picMk id="5" creationId="{0E176336-F495-495E-9546-B2C727677533}"/>
          </ac:picMkLst>
        </pc:picChg>
        <pc:picChg chg="add mod">
          <ac:chgData name="NGUYỄN HỮU CHÍNH" userId="a93b0342-224c-41f5-80bc-2cfeb85ef230" providerId="ADAL" clId="{49733A7E-FF47-40BB-A883-F25739283326}" dt="2020-12-21T13:05:14.105" v="409" actId="1076"/>
          <ac:picMkLst>
            <pc:docMk/>
            <pc:sldMk cId="3081840393" sldId="287"/>
            <ac:picMk id="30" creationId="{F649263E-FF85-413C-9EAD-6F0D6928BF18}"/>
          </ac:picMkLst>
        </pc:picChg>
      </pc:sldChg>
      <pc:sldChg chg="addSp delSp modSp add del mod delAnim modAnim">
        <pc:chgData name="NGUYỄN HỮU CHÍNH" userId="a93b0342-224c-41f5-80bc-2cfeb85ef230" providerId="ADAL" clId="{49733A7E-FF47-40BB-A883-F25739283326}" dt="2020-12-21T13:04:38.097" v="385" actId="47"/>
        <pc:sldMkLst>
          <pc:docMk/>
          <pc:sldMk cId="4012202345" sldId="287"/>
        </pc:sldMkLst>
        <pc:spChg chg="mod">
          <ac:chgData name="NGUYỄN HỮU CHÍNH" userId="a93b0342-224c-41f5-80bc-2cfeb85ef230" providerId="ADAL" clId="{49733A7E-FF47-40BB-A883-F25739283326}" dt="2020-12-21T13:04:10.955" v="381" actId="20577"/>
          <ac:spMkLst>
            <pc:docMk/>
            <pc:sldMk cId="4012202345" sldId="287"/>
            <ac:spMk id="12" creationId="{12F72B50-92DA-48AA-8ABF-687C60054FEA}"/>
          </ac:spMkLst>
        </pc:spChg>
        <pc:picChg chg="del">
          <ac:chgData name="NGUYỄN HỮU CHÍNH" userId="a93b0342-224c-41f5-80bc-2cfeb85ef230" providerId="ADAL" clId="{49733A7E-FF47-40BB-A883-F25739283326}" dt="2020-12-21T13:03:58.617" v="351" actId="478"/>
          <ac:picMkLst>
            <pc:docMk/>
            <pc:sldMk cId="4012202345" sldId="287"/>
            <ac:picMk id="6" creationId="{B3E830A4-D7FE-416F-86FB-93A3570BF68C}"/>
          </ac:picMkLst>
        </pc:picChg>
        <pc:picChg chg="del">
          <ac:chgData name="NGUYỄN HỮU CHÍNH" userId="a93b0342-224c-41f5-80bc-2cfeb85ef230" providerId="ADAL" clId="{49733A7E-FF47-40BB-A883-F25739283326}" dt="2020-12-21T13:03:57.974" v="350" actId="478"/>
          <ac:picMkLst>
            <pc:docMk/>
            <pc:sldMk cId="4012202345" sldId="287"/>
            <ac:picMk id="7" creationId="{252996B3-6C86-4D79-A4F1-E078D996C778}"/>
          </ac:picMkLst>
        </pc:picChg>
        <pc:picChg chg="add del mod">
          <ac:chgData name="NGUYỄN HỮU CHÍNH" userId="a93b0342-224c-41f5-80bc-2cfeb85ef230" providerId="ADAL" clId="{49733A7E-FF47-40BB-A883-F25739283326}" dt="2020-12-21T13:04:35.845" v="384" actId="21"/>
          <ac:picMkLst>
            <pc:docMk/>
            <pc:sldMk cId="4012202345" sldId="287"/>
            <ac:picMk id="8" creationId="{7972745D-3B3A-4C42-AEB9-1E2F66D54D60}"/>
          </ac:picMkLst>
        </pc:picChg>
        <pc:picChg chg="del">
          <ac:chgData name="NGUYỄN HỮU CHÍNH" userId="a93b0342-224c-41f5-80bc-2cfeb85ef230" providerId="ADAL" clId="{49733A7E-FF47-40BB-A883-F25739283326}" dt="2020-12-21T13:03:59.498" v="352" actId="478"/>
          <ac:picMkLst>
            <pc:docMk/>
            <pc:sldMk cId="4012202345" sldId="287"/>
            <ac:picMk id="9218" creationId="{9E591E22-9C6F-4AB4-9E06-D635291E639D}"/>
          </ac:picMkLst>
        </pc:picChg>
        <pc:picChg chg="del">
          <ac:chgData name="NGUYỄN HỮU CHÍNH" userId="a93b0342-224c-41f5-80bc-2cfeb85ef230" providerId="ADAL" clId="{49733A7E-FF47-40BB-A883-F25739283326}" dt="2020-12-21T13:04:00.186" v="353" actId="478"/>
          <ac:picMkLst>
            <pc:docMk/>
            <pc:sldMk cId="4012202345" sldId="287"/>
            <ac:picMk id="9220" creationId="{24F922E3-A8D0-4164-BBD8-6E705C8E9CFF}"/>
          </ac:picMkLst>
        </pc:picChg>
      </pc:sldChg>
      <pc:sldChg chg="addSp delSp modSp add mod ord modAnim">
        <pc:chgData name="NGUYỄN HỮU CHÍNH" userId="a93b0342-224c-41f5-80bc-2cfeb85ef230" providerId="ADAL" clId="{49733A7E-FF47-40BB-A883-F25739283326}" dt="2020-12-21T13:08:43.002" v="471"/>
        <pc:sldMkLst>
          <pc:docMk/>
          <pc:sldMk cId="3084729392" sldId="288"/>
        </pc:sldMkLst>
        <pc:spChg chg="mod">
          <ac:chgData name="NGUYỄN HỮU CHÍNH" userId="a93b0342-224c-41f5-80bc-2cfeb85ef230" providerId="ADAL" clId="{49733A7E-FF47-40BB-A883-F25739283326}" dt="2020-12-21T13:07:04.396" v="458" actId="20577"/>
          <ac:spMkLst>
            <pc:docMk/>
            <pc:sldMk cId="3084729392" sldId="288"/>
            <ac:spMk id="6" creationId="{151174C2-3080-4B96-9A1D-F25D7530D40B}"/>
          </ac:spMkLst>
        </pc:spChg>
        <pc:picChg chg="add del">
          <ac:chgData name="NGUYỄN HỮU CHÍNH" userId="a93b0342-224c-41f5-80bc-2cfeb85ef230" providerId="ADAL" clId="{49733A7E-FF47-40BB-A883-F25739283326}" dt="2020-12-21T13:08:02.351" v="465" actId="478"/>
          <ac:picMkLst>
            <pc:docMk/>
            <pc:sldMk cId="3084729392" sldId="288"/>
            <ac:picMk id="7" creationId="{68AC356D-A819-455D-BB68-7AEF2787F872}"/>
          </ac:picMkLst>
        </pc:picChg>
        <pc:picChg chg="add mod">
          <ac:chgData name="NGUYỄN HỮU CHÍNH" userId="a93b0342-224c-41f5-80bc-2cfeb85ef230" providerId="ADAL" clId="{49733A7E-FF47-40BB-A883-F25739283326}" dt="2020-12-21T13:08:34.351" v="470" actId="14100"/>
          <ac:picMkLst>
            <pc:docMk/>
            <pc:sldMk cId="3084729392" sldId="288"/>
            <ac:picMk id="8" creationId="{7553DD6A-FD52-4202-9BAA-BDBCDE3260F6}"/>
          </ac:picMkLst>
        </pc:picChg>
        <pc:picChg chg="add mod">
          <ac:chgData name="NGUYỄN HỮU CHÍNH" userId="a93b0342-224c-41f5-80bc-2cfeb85ef230" providerId="ADAL" clId="{49733A7E-FF47-40BB-A883-F25739283326}" dt="2020-12-21T13:08:30.424" v="469" actId="1076"/>
          <ac:picMkLst>
            <pc:docMk/>
            <pc:sldMk cId="3084729392" sldId="288"/>
            <ac:picMk id="9" creationId="{58DAB75C-AA0B-4098-A8B7-AC6DC5D517BF}"/>
          </ac:picMkLst>
        </pc:picChg>
        <pc:picChg chg="del">
          <ac:chgData name="NGUYỄN HỮU CHÍNH" userId="a93b0342-224c-41f5-80bc-2cfeb85ef230" providerId="ADAL" clId="{49733A7E-FF47-40BB-A883-F25739283326}" dt="2020-12-21T13:07:06.366" v="459" actId="478"/>
          <ac:picMkLst>
            <pc:docMk/>
            <pc:sldMk cId="3084729392" sldId="288"/>
            <ac:picMk id="8194" creationId="{FBADCB9A-CE71-4BBF-8551-39BC35734A83}"/>
          </ac:picMkLst>
        </pc:picChg>
        <pc:picChg chg="del">
          <ac:chgData name="NGUYỄN HỮU CHÍNH" userId="a93b0342-224c-41f5-80bc-2cfeb85ef230" providerId="ADAL" clId="{49733A7E-FF47-40BB-A883-F25739283326}" dt="2020-12-21T13:07:06.976" v="460" actId="478"/>
          <ac:picMkLst>
            <pc:docMk/>
            <pc:sldMk cId="3084729392" sldId="288"/>
            <ac:picMk id="8196" creationId="{8F834B29-CEAA-4BC9-AB61-EBA2EE9E7062}"/>
          </ac:picMkLst>
        </pc:picChg>
      </pc:sldChg>
      <pc:sldChg chg="addSp delSp modSp new mod modTransition setBg">
        <pc:chgData name="NGUYỄN HỮU CHÍNH" userId="a93b0342-224c-41f5-80bc-2cfeb85ef230" providerId="ADAL" clId="{49733A7E-FF47-40BB-A883-F25739283326}" dt="2020-12-21T13:12:45.386" v="515"/>
        <pc:sldMkLst>
          <pc:docMk/>
          <pc:sldMk cId="6840190" sldId="289"/>
        </pc:sldMkLst>
        <pc:spChg chg="mod">
          <ac:chgData name="NGUYỄN HỮU CHÍNH" userId="a93b0342-224c-41f5-80bc-2cfeb85ef230" providerId="ADAL" clId="{49733A7E-FF47-40BB-A883-F25739283326}" dt="2020-12-21T13:11:08.911" v="493" actId="20577"/>
          <ac:spMkLst>
            <pc:docMk/>
            <pc:sldMk cId="6840190" sldId="289"/>
            <ac:spMk id="2" creationId="{6B7438FB-EE6E-478F-8D1D-68879B324DD1}"/>
          </ac:spMkLst>
        </pc:spChg>
        <pc:spChg chg="mod">
          <ac:chgData name="NGUYỄN HỮU CHÍNH" userId="a93b0342-224c-41f5-80bc-2cfeb85ef230" providerId="ADAL" clId="{49733A7E-FF47-40BB-A883-F25739283326}" dt="2020-12-21T13:12:28.486" v="514" actId="113"/>
          <ac:spMkLst>
            <pc:docMk/>
            <pc:sldMk cId="6840190" sldId="289"/>
            <ac:spMk id="3" creationId="{D4712C3A-8C5D-4182-815F-CFD822C5FCB4}"/>
          </ac:spMkLst>
        </pc:spChg>
        <pc:graphicFrameChg chg="add del mod">
          <ac:chgData name="NGUYỄN HỮU CHÍNH" userId="a93b0342-224c-41f5-80bc-2cfeb85ef230" providerId="ADAL" clId="{49733A7E-FF47-40BB-A883-F25739283326}" dt="2020-12-21T13:11:12.991" v="496"/>
          <ac:graphicFrameMkLst>
            <pc:docMk/>
            <pc:sldMk cId="6840190" sldId="289"/>
            <ac:graphicFrameMk id="6" creationId="{D146D138-E173-476D-B0CD-F041820C0C6B}"/>
          </ac:graphicFrameMkLst>
        </pc:graphicFrameChg>
      </pc:sldChg>
      <pc:sldChg chg="new del">
        <pc:chgData name="NGUYỄN HỮU CHÍNH" userId="a93b0342-224c-41f5-80bc-2cfeb85ef230" providerId="ADAL" clId="{49733A7E-FF47-40BB-A883-F25739283326}" dt="2020-12-21T13:13:18.707" v="517" actId="47"/>
        <pc:sldMkLst>
          <pc:docMk/>
          <pc:sldMk cId="646420009" sldId="290"/>
        </pc:sldMkLst>
      </pc:sldChg>
      <pc:sldChg chg="addSp delSp modSp add mod addAnim delAnim modAnim">
        <pc:chgData name="NGUYỄN HỮU CHÍNH" userId="a93b0342-224c-41f5-80bc-2cfeb85ef230" providerId="ADAL" clId="{49733A7E-FF47-40BB-A883-F25739283326}" dt="2020-12-21T13:15:11.121" v="764"/>
        <pc:sldMkLst>
          <pc:docMk/>
          <pc:sldMk cId="3919953571" sldId="290"/>
        </pc:sldMkLst>
        <pc:spChg chg="mod">
          <ac:chgData name="NGUYỄN HỮU CHÍNH" userId="a93b0342-224c-41f5-80bc-2cfeb85ef230" providerId="ADAL" clId="{49733A7E-FF47-40BB-A883-F25739283326}" dt="2020-12-21T13:14:00.789" v="557" actId="20577"/>
          <ac:spMkLst>
            <pc:docMk/>
            <pc:sldMk cId="3919953571" sldId="290"/>
            <ac:spMk id="2" creationId="{99594487-8141-47F3-A280-5639110F0C39}"/>
          </ac:spMkLst>
        </pc:spChg>
        <pc:spChg chg="add del mod">
          <ac:chgData name="NGUYỄN HỮU CHÍNH" userId="a93b0342-224c-41f5-80bc-2cfeb85ef230" providerId="ADAL" clId="{49733A7E-FF47-40BB-A883-F25739283326}" dt="2020-12-21T13:15:05.204" v="763" actId="20577"/>
          <ac:spMkLst>
            <pc:docMk/>
            <pc:sldMk cId="3919953571" sldId="290"/>
            <ac:spMk id="5" creationId="{688A0702-00E7-4F09-B14E-9B154024D673}"/>
          </ac:spMkLst>
        </pc:spChg>
      </pc:sldChg>
    </pc:docChg>
  </pc:docChgLst>
  <pc:docChgLst>
    <pc:chgData name="HOÀNG NGUYỄN HẢI LONG" userId="359ece59-ef57-432f-a719-233735bb425e" providerId="ADAL" clId="{6EB60D94-1EF2-4EA5-BFC6-9F564ABC739C}"/>
    <pc:docChg chg="undo custSel mod addSld delSld modSld sldOrd addSection delSection modSection">
      <pc:chgData name="HOÀNG NGUYỄN HẢI LONG" userId="359ece59-ef57-432f-a719-233735bb425e" providerId="ADAL" clId="{6EB60D94-1EF2-4EA5-BFC6-9F564ABC739C}" dt="2020-12-21T04:13:53.955" v="5045"/>
      <pc:docMkLst>
        <pc:docMk/>
      </pc:docMkLst>
      <pc:sldChg chg="addSp delSp modTransition delDesignElem">
        <pc:chgData name="HOÀNG NGUYỄN HẢI LONG" userId="359ece59-ef57-432f-a719-233735bb425e" providerId="ADAL" clId="{6EB60D94-1EF2-4EA5-BFC6-9F564ABC739C}" dt="2020-12-20T14:25:44.962" v="4658"/>
        <pc:sldMkLst>
          <pc:docMk/>
          <pc:sldMk cId="2697899820" sldId="256"/>
        </pc:sldMkLst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2697899820" sldId="256"/>
            <ac:spMk id="15" creationId="{23962611-DFD5-4092-AAFD-559E3DFCE2C9}"/>
          </ac:spMkLst>
        </pc:spChg>
        <pc:picChg chg="add del">
          <ac:chgData name="HOÀNG NGUYỄN HẢI LONG" userId="359ece59-ef57-432f-a719-233735bb425e" providerId="ADAL" clId="{6EB60D94-1EF2-4EA5-BFC6-9F564ABC739C}" dt="2020-12-20T14:16:19.846" v="4450"/>
          <ac:picMkLst>
            <pc:docMk/>
            <pc:sldMk cId="2697899820" sldId="256"/>
            <ac:picMk id="17" creationId="{2270F1FA-0425-408F-9861-80BF5AFB276D}"/>
          </ac:picMkLst>
        </pc:picChg>
      </pc:sldChg>
      <pc:sldChg chg="addSp delSp modSp modTransition modAnim delDesignElem">
        <pc:chgData name="HOÀNG NGUYỄN HẢI LONG" userId="359ece59-ef57-432f-a719-233735bb425e" providerId="ADAL" clId="{6EB60D94-1EF2-4EA5-BFC6-9F564ABC739C}" dt="2020-12-20T14:32:34.532" v="4727"/>
        <pc:sldMkLst>
          <pc:docMk/>
          <pc:sldMk cId="240525890" sldId="257"/>
        </pc:sldMkLst>
        <pc:spChg chg="mod">
          <ac:chgData name="HOÀNG NGUYỄN HẢI LONG" userId="359ece59-ef57-432f-a719-233735bb425e" providerId="ADAL" clId="{6EB60D94-1EF2-4EA5-BFC6-9F564ABC739C}" dt="2020-12-20T14:32:32.987" v="4726" actId="20577"/>
          <ac:spMkLst>
            <pc:docMk/>
            <pc:sldMk cId="240525890" sldId="257"/>
            <ac:spMk id="5" creationId="{688A0702-00E7-4F09-B14E-9B154024D673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240525890" sldId="257"/>
            <ac:spMk id="71" creationId="{62542EEC-4F7C-4AE2-933E-EAC8EB3FA378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240525890" sldId="257"/>
            <ac:spMk id="73" creationId="{B81933D1-5615-42C7-9C0B-4EB7105CCE2D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240525890" sldId="257"/>
            <ac:spMk id="75" creationId="{19C9EAEA-39D0-4B0E-A0EB-51E7B26740B1}"/>
          </ac:spMkLst>
        </pc:spChg>
        <pc:grpChg chg="add del">
          <ac:chgData name="HOÀNG NGUYỄN HẢI LONG" userId="359ece59-ef57-432f-a719-233735bb425e" providerId="ADAL" clId="{6EB60D94-1EF2-4EA5-BFC6-9F564ABC739C}" dt="2020-12-20T14:16:19.846" v="4450"/>
          <ac:grpSpMkLst>
            <pc:docMk/>
            <pc:sldMk cId="240525890" sldId="257"/>
            <ac:grpSpMk id="77" creationId="{032D8612-31EB-44CF-A1D0-14FD4C705424}"/>
          </ac:grpSpMkLst>
        </pc:grpChg>
      </pc:sldChg>
      <pc:sldChg chg="addSp delSp modSp mod modTransition setBg modAnim setClrOvrMap delDesignElem">
        <pc:chgData name="HOÀNG NGUYỄN HẢI LONG" userId="359ece59-ef57-432f-a719-233735bb425e" providerId="ADAL" clId="{6EB60D94-1EF2-4EA5-BFC6-9F564ABC739C}" dt="2020-12-21T03:05:33.633" v="4976"/>
        <pc:sldMkLst>
          <pc:docMk/>
          <pc:sldMk cId="1894897146" sldId="258"/>
        </pc:sldMkLst>
        <pc:spChg chg="mod">
          <ac:chgData name="HOÀNG NGUYỄN HẢI LONG" userId="359ece59-ef57-432f-a719-233735bb425e" providerId="ADAL" clId="{6EB60D94-1EF2-4EA5-BFC6-9F564ABC739C}" dt="2020-12-20T13:34:26.115" v="1549" actId="20577"/>
          <ac:spMkLst>
            <pc:docMk/>
            <pc:sldMk cId="1894897146" sldId="258"/>
            <ac:spMk id="2" creationId="{A319007F-620F-41FC-9531-4013DF3EC005}"/>
          </ac:spMkLst>
        </pc:spChg>
        <pc:spChg chg="mod ord">
          <ac:chgData name="HOÀNG NGUYỄN HẢI LONG" userId="359ece59-ef57-432f-a719-233735bb425e" providerId="ADAL" clId="{6EB60D94-1EF2-4EA5-BFC6-9F564ABC739C}" dt="2020-12-20T13:15:15.506" v="360" actId="26606"/>
          <ac:spMkLst>
            <pc:docMk/>
            <pc:sldMk cId="1894897146" sldId="258"/>
            <ac:spMk id="3" creationId="{F1CE49BA-C102-44A3-9ADA-51A282D11391}"/>
          </ac:spMkLst>
        </pc:spChg>
        <pc:spChg chg="add mod">
          <ac:chgData name="HOÀNG NGUYỄN HẢI LONG" userId="359ece59-ef57-432f-a719-233735bb425e" providerId="ADAL" clId="{6EB60D94-1EF2-4EA5-BFC6-9F564ABC739C}" dt="2020-12-20T13:22:10.940" v="853" actId="1076"/>
          <ac:spMkLst>
            <pc:docMk/>
            <pc:sldMk cId="1894897146" sldId="258"/>
            <ac:spMk id="4" creationId="{BA28ED51-6D15-4B04-BA67-191E1DD19B9E}"/>
          </ac:spMkLst>
        </pc:spChg>
        <pc:spChg chg="add mod">
          <ac:chgData name="HOÀNG NGUYỄN HẢI LONG" userId="359ece59-ef57-432f-a719-233735bb425e" providerId="ADAL" clId="{6EB60D94-1EF2-4EA5-BFC6-9F564ABC739C}" dt="2020-12-20T13:14:11.710" v="344" actId="571"/>
          <ac:spMkLst>
            <pc:docMk/>
            <pc:sldMk cId="1894897146" sldId="258"/>
            <ac:spMk id="21" creationId="{00E80706-3FAD-4FA9-B039-A9D9CBC38641}"/>
          </ac:spMkLst>
        </pc:spChg>
        <pc:spChg chg="add del">
          <ac:chgData name="HOÀNG NGUYỄN HẢI LONG" userId="359ece59-ef57-432f-a719-233735bb425e" providerId="ADAL" clId="{6EB60D94-1EF2-4EA5-BFC6-9F564ABC739C}" dt="2020-12-20T13:08:38.364" v="19" actId="26606"/>
          <ac:spMkLst>
            <pc:docMk/>
            <pc:sldMk cId="1894897146" sldId="258"/>
            <ac:spMk id="138" creationId="{EBF87945-A001-489F-9D9B-7D9435F0B9CA}"/>
          </ac:spMkLst>
        </pc:spChg>
        <pc:spChg chg="add del">
          <ac:chgData name="HOÀNG NGUYỄN HẢI LONG" userId="359ece59-ef57-432f-a719-233735bb425e" providerId="ADAL" clId="{6EB60D94-1EF2-4EA5-BFC6-9F564ABC739C}" dt="2020-12-20T13:15:15.506" v="360" actId="26606"/>
          <ac:spMkLst>
            <pc:docMk/>
            <pc:sldMk cId="1894897146" sldId="258"/>
            <ac:spMk id="142" creationId="{4351DFE5-F63D-4BE0-BDA9-E3EB88F01AA5}"/>
          </ac:spMkLst>
        </pc:spChg>
        <pc:spChg chg="add del">
          <ac:chgData name="HOÀNG NGUYỄN HẢI LONG" userId="359ece59-ef57-432f-a719-233735bb425e" providerId="ADAL" clId="{6EB60D94-1EF2-4EA5-BFC6-9F564ABC739C}" dt="2020-12-20T13:08:30.107" v="18" actId="26606"/>
          <ac:spMkLst>
            <pc:docMk/>
            <pc:sldMk cId="1894897146" sldId="258"/>
            <ac:spMk id="192" creationId="{117AB3D3-3C9C-4DED-809A-78734805B895}"/>
          </ac:spMkLst>
        </pc:spChg>
        <pc:spChg chg="add del">
          <ac:chgData name="HOÀNG NGUYỄN HẢI LONG" userId="359ece59-ef57-432f-a719-233735bb425e" providerId="ADAL" clId="{6EB60D94-1EF2-4EA5-BFC6-9F564ABC739C}" dt="2020-12-20T13:08:30.107" v="18" actId="26606"/>
          <ac:spMkLst>
            <pc:docMk/>
            <pc:sldMk cId="1894897146" sldId="258"/>
            <ac:spMk id="193" creationId="{3A9A4357-BD1D-4622-A4FE-766E6AB8DE84}"/>
          </ac:spMkLst>
        </pc:spChg>
        <pc:spChg chg="add del">
          <ac:chgData name="HOÀNG NGUYỄN HẢI LONG" userId="359ece59-ef57-432f-a719-233735bb425e" providerId="ADAL" clId="{6EB60D94-1EF2-4EA5-BFC6-9F564ABC739C}" dt="2020-12-20T13:08:30.107" v="18" actId="26606"/>
          <ac:spMkLst>
            <pc:docMk/>
            <pc:sldMk cId="1894897146" sldId="258"/>
            <ac:spMk id="194" creationId="{E659831F-0D9A-4C63-9EBB-8435B85A440F}"/>
          </ac:spMkLst>
        </pc:spChg>
        <pc:spChg chg="add del">
          <ac:chgData name="HOÀNG NGUYỄN HẢI LONG" userId="359ece59-ef57-432f-a719-233735bb425e" providerId="ADAL" clId="{6EB60D94-1EF2-4EA5-BFC6-9F564ABC739C}" dt="2020-12-20T13:08:30.107" v="18" actId="26606"/>
          <ac:spMkLst>
            <pc:docMk/>
            <pc:sldMk cId="1894897146" sldId="258"/>
            <ac:spMk id="195" creationId="{E6995CE5-F890-4ABA-82A2-26507CE8D2A3}"/>
          </ac:spMkLst>
        </pc:spChg>
        <pc:spChg chg="add del">
          <ac:chgData name="HOÀNG NGUYỄN HẢI LONG" userId="359ece59-ef57-432f-a719-233735bb425e" providerId="ADAL" clId="{6EB60D94-1EF2-4EA5-BFC6-9F564ABC739C}" dt="2020-12-20T13:15:02.286" v="354" actId="26606"/>
          <ac:spMkLst>
            <pc:docMk/>
            <pc:sldMk cId="1894897146" sldId="258"/>
            <ac:spMk id="1030" creationId="{EBF87945-A001-489F-9D9B-7D9435F0B9CA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1894897146" sldId="258"/>
            <ac:spMk id="1031" creationId="{EBF87945-A001-489F-9D9B-7D9435F0B9CA}"/>
          </ac:spMkLst>
        </pc:spChg>
        <pc:spChg chg="add del">
          <ac:chgData name="HOÀNG NGUYỄN HẢI LONG" userId="359ece59-ef57-432f-a719-233735bb425e" providerId="ADAL" clId="{6EB60D94-1EF2-4EA5-BFC6-9F564ABC739C}" dt="2020-12-20T13:15:08.018" v="358" actId="26606"/>
          <ac:spMkLst>
            <pc:docMk/>
            <pc:sldMk cId="1894897146" sldId="258"/>
            <ac:spMk id="1032" creationId="{F4C0B10B-D2C4-4A54-AFAD-3D27DF88BB37}"/>
          </ac:spMkLst>
        </pc:spChg>
        <pc:spChg chg="del">
          <ac:chgData name="HOÀNG NGUYỄN HẢI LONG" userId="359ece59-ef57-432f-a719-233735bb425e" providerId="ADAL" clId="{6EB60D94-1EF2-4EA5-BFC6-9F564ABC739C}" dt="2020-12-20T13:08:01.068" v="0" actId="26606"/>
          <ac:spMkLst>
            <pc:docMk/>
            <pc:sldMk cId="1894897146" sldId="258"/>
            <ac:spMk id="2052" creationId="{9B76D444-2756-434F-AE61-96D69830C13E}"/>
          </ac:spMkLst>
        </pc:spChg>
        <pc:spChg chg="del">
          <ac:chgData name="HOÀNG NGUYỄN HẢI LONG" userId="359ece59-ef57-432f-a719-233735bb425e" providerId="ADAL" clId="{6EB60D94-1EF2-4EA5-BFC6-9F564ABC739C}" dt="2020-12-20T13:08:01.068" v="0" actId="26606"/>
          <ac:spMkLst>
            <pc:docMk/>
            <pc:sldMk cId="1894897146" sldId="258"/>
            <ac:spMk id="2053" creationId="{A27B6159-7734-4564-9E0F-C4BC43C36E52}"/>
          </ac:spMkLst>
        </pc:spChg>
        <pc:spChg chg="add del">
          <ac:chgData name="HOÀNG NGUYỄN HẢI LONG" userId="359ece59-ef57-432f-a719-233735bb425e" providerId="ADAL" clId="{6EB60D94-1EF2-4EA5-BFC6-9F564ABC739C}" dt="2020-12-20T13:14:17.393" v="350" actId="26606"/>
          <ac:spMkLst>
            <pc:docMk/>
            <pc:sldMk cId="1894897146" sldId="258"/>
            <ac:spMk id="2054" creationId="{F4C0B10B-D2C4-4A54-AFAD-3D27DF88BB37}"/>
          </ac:spMkLst>
        </pc:spChg>
        <pc:grpChg chg="add del">
          <ac:chgData name="HOÀNG NGUYỄN HẢI LONG" userId="359ece59-ef57-432f-a719-233735bb425e" providerId="ADAL" clId="{6EB60D94-1EF2-4EA5-BFC6-9F564ABC739C}" dt="2020-12-20T13:15:08.018" v="358" actId="26606"/>
          <ac:grpSpMkLst>
            <pc:docMk/>
            <pc:sldMk cId="1894897146" sldId="258"/>
            <ac:grpSpMk id="1033" creationId="{B6BADB90-C74B-40D6-86DC-503F65FCE8DC}"/>
          </ac:grpSpMkLst>
        </pc:grpChg>
        <pc:grpChg chg="add del">
          <ac:chgData name="HOÀNG NGUYỄN HẢI LONG" userId="359ece59-ef57-432f-a719-233735bb425e" providerId="ADAL" clId="{6EB60D94-1EF2-4EA5-BFC6-9F564ABC739C}" dt="2020-12-20T13:14:17.393" v="350" actId="26606"/>
          <ac:grpSpMkLst>
            <pc:docMk/>
            <pc:sldMk cId="1894897146" sldId="258"/>
            <ac:grpSpMk id="2055" creationId="{B6BADB90-C74B-40D6-86DC-503F65FCE8DC}"/>
          </ac:grpSpMkLst>
        </pc:grpChg>
        <pc:picChg chg="add mod">
          <ac:chgData name="HOÀNG NGUYỄN HẢI LONG" userId="359ece59-ef57-432f-a719-233735bb425e" providerId="ADAL" clId="{6EB60D94-1EF2-4EA5-BFC6-9F564ABC739C}" dt="2020-12-20T13:14:11.710" v="344" actId="571"/>
          <ac:picMkLst>
            <pc:docMk/>
            <pc:sldMk cId="1894897146" sldId="258"/>
            <ac:picMk id="22" creationId="{09C252C0-F6C7-484E-A5FE-B3C8CAFA7C41}"/>
          </ac:picMkLst>
        </pc:picChg>
        <pc:picChg chg="add del">
          <ac:chgData name="HOÀNG NGUYỄN HẢI LONG" userId="359ece59-ef57-432f-a719-233735bb425e" providerId="ADAL" clId="{6EB60D94-1EF2-4EA5-BFC6-9F564ABC739C}" dt="2020-12-20T13:15:15.506" v="360" actId="26606"/>
          <ac:picMkLst>
            <pc:docMk/>
            <pc:sldMk cId="1894897146" sldId="258"/>
            <ac:picMk id="144" creationId="{3AA16612-ACD2-4A16-8F2B-4514FD6BF28F}"/>
          </ac:picMkLst>
        </pc:picChg>
        <pc:picChg chg="add del mod">
          <ac:chgData name="HOÀNG NGUYỄN HẢI LONG" userId="359ece59-ef57-432f-a719-233735bb425e" providerId="ADAL" clId="{6EB60D94-1EF2-4EA5-BFC6-9F564ABC739C}" dt="2020-12-20T13:14:13.447" v="348" actId="478"/>
          <ac:picMkLst>
            <pc:docMk/>
            <pc:sldMk cId="1894897146" sldId="258"/>
            <ac:picMk id="1026" creationId="{D68614AD-90F5-4E8F-BB46-AC27A16C9323}"/>
          </ac:picMkLst>
        </pc:picChg>
        <pc:picChg chg="add mod">
          <ac:chgData name="HOÀNG NGUYỄN HẢI LONG" userId="359ece59-ef57-432f-a719-233735bb425e" providerId="ADAL" clId="{6EB60D94-1EF2-4EA5-BFC6-9F564ABC739C}" dt="2020-12-20T13:15:15.506" v="360" actId="26606"/>
          <ac:picMkLst>
            <pc:docMk/>
            <pc:sldMk cId="1894897146" sldId="258"/>
            <ac:picMk id="1028" creationId="{65EA6405-9D53-49D9-8EB1-D9A38BB037B7}"/>
          </ac:picMkLst>
        </pc:picChg>
        <pc:picChg chg="del mod ord">
          <ac:chgData name="HOÀNG NGUYỄN HẢI LONG" userId="359ece59-ef57-432f-a719-233735bb425e" providerId="ADAL" clId="{6EB60D94-1EF2-4EA5-BFC6-9F564ABC739C}" dt="2020-12-20T13:14:14.894" v="349" actId="478"/>
          <ac:picMkLst>
            <pc:docMk/>
            <pc:sldMk cId="1894897146" sldId="258"/>
            <ac:picMk id="2050" creationId="{6B0C49A7-4173-4D76-8E1E-DDE8E5DB2A6E}"/>
          </ac:picMkLst>
        </pc:picChg>
        <pc:cxnChg chg="del">
          <ac:chgData name="HOÀNG NGUYỄN HẢI LONG" userId="359ece59-ef57-432f-a719-233735bb425e" providerId="ADAL" clId="{6EB60D94-1EF2-4EA5-BFC6-9F564ABC739C}" dt="2020-12-20T13:08:01.068" v="0" actId="26606"/>
          <ac:cxnSpMkLst>
            <pc:docMk/>
            <pc:sldMk cId="1894897146" sldId="258"/>
            <ac:cxnSpMk id="75" creationId="{E2FFB46B-05BC-4950-B18A-9593FDAE6ED7}"/>
          </ac:cxnSpMkLst>
        </pc:cxnChg>
      </pc:sldChg>
      <pc:sldChg chg="new del">
        <pc:chgData name="HOÀNG NGUYỄN HẢI LONG" userId="359ece59-ef57-432f-a719-233735bb425e" providerId="ADAL" clId="{6EB60D94-1EF2-4EA5-BFC6-9F564ABC739C}" dt="2020-12-20T13:18:57.076" v="626" actId="2696"/>
        <pc:sldMkLst>
          <pc:docMk/>
          <pc:sldMk cId="1819952824" sldId="259"/>
        </pc:sldMkLst>
      </pc:sldChg>
      <pc:sldChg chg="addSp delSp modSp add del mod">
        <pc:chgData name="HOÀNG NGUYỄN HẢI LONG" userId="359ece59-ef57-432f-a719-233735bb425e" providerId="ADAL" clId="{6EB60D94-1EF2-4EA5-BFC6-9F564ABC739C}" dt="2020-12-20T13:33:12.230" v="1489" actId="2696"/>
        <pc:sldMkLst>
          <pc:docMk/>
          <pc:sldMk cId="3448358416" sldId="259"/>
        </pc:sldMkLst>
        <pc:spChg chg="mod">
          <ac:chgData name="HOÀNG NGUYỄN HẢI LONG" userId="359ece59-ef57-432f-a719-233735bb425e" providerId="ADAL" clId="{6EB60D94-1EF2-4EA5-BFC6-9F564ABC739C}" dt="2020-12-20T13:20:08.434" v="658" actId="20577"/>
          <ac:spMkLst>
            <pc:docMk/>
            <pc:sldMk cId="3448358416" sldId="259"/>
            <ac:spMk id="3" creationId="{F1CE49BA-C102-44A3-9ADA-51A282D11391}"/>
          </ac:spMkLst>
        </pc:spChg>
        <pc:spChg chg="mod">
          <ac:chgData name="HOÀNG NGUYỄN HẢI LONG" userId="359ece59-ef57-432f-a719-233735bb425e" providerId="ADAL" clId="{6EB60D94-1EF2-4EA5-BFC6-9F564ABC739C}" dt="2020-12-20T13:23:04.131" v="906" actId="1076"/>
          <ac:spMkLst>
            <pc:docMk/>
            <pc:sldMk cId="3448358416" sldId="259"/>
            <ac:spMk id="4" creationId="{BA28ED51-6D15-4B04-BA67-191E1DD19B9E}"/>
          </ac:spMkLst>
        </pc:spChg>
        <pc:spChg chg="add mod">
          <ac:chgData name="HOÀNG NGUYỄN HẢI LONG" userId="359ece59-ef57-432f-a719-233735bb425e" providerId="ADAL" clId="{6EB60D94-1EF2-4EA5-BFC6-9F564ABC739C}" dt="2020-12-20T13:22:56.388" v="905" actId="1076"/>
          <ac:spMkLst>
            <pc:docMk/>
            <pc:sldMk cId="3448358416" sldId="259"/>
            <ac:spMk id="7" creationId="{5FFEA4CE-1572-42FF-A8B7-0D252F50B7B0}"/>
          </ac:spMkLst>
        </pc:spChg>
        <pc:picChg chg="add mod">
          <ac:chgData name="HOÀNG NGUYỄN HẢI LONG" userId="359ece59-ef57-432f-a719-233735bb425e" providerId="ADAL" clId="{6EB60D94-1EF2-4EA5-BFC6-9F564ABC739C}" dt="2020-12-20T13:19:31.484" v="634" actId="1076"/>
          <ac:picMkLst>
            <pc:docMk/>
            <pc:sldMk cId="3448358416" sldId="259"/>
            <ac:picMk id="6" creationId="{92A0E448-F76B-42A5-8F84-1C1FD24AE8B9}"/>
          </ac:picMkLst>
        </pc:picChg>
        <pc:picChg chg="del">
          <ac:chgData name="HOÀNG NGUYỄN HẢI LONG" userId="359ece59-ef57-432f-a719-233735bb425e" providerId="ADAL" clId="{6EB60D94-1EF2-4EA5-BFC6-9F564ABC739C}" dt="2020-12-20T13:19:02.467" v="628" actId="478"/>
          <ac:picMkLst>
            <pc:docMk/>
            <pc:sldMk cId="3448358416" sldId="259"/>
            <ac:picMk id="1028" creationId="{65EA6405-9D53-49D9-8EB1-D9A38BB037B7}"/>
          </ac:picMkLst>
        </pc:picChg>
      </pc:sldChg>
      <pc:sldChg chg="addSp delSp modSp new del mod">
        <pc:chgData name="HOÀNG NGUYỄN HẢI LONG" userId="359ece59-ef57-432f-a719-233735bb425e" providerId="ADAL" clId="{6EB60D94-1EF2-4EA5-BFC6-9F564ABC739C}" dt="2020-12-20T13:18:50.024" v="624" actId="2696"/>
        <pc:sldMkLst>
          <pc:docMk/>
          <pc:sldMk cId="3859368421" sldId="259"/>
        </pc:sldMkLst>
        <pc:spChg chg="mod">
          <ac:chgData name="HOÀNG NGUYỄN HẢI LONG" userId="359ece59-ef57-432f-a719-233735bb425e" providerId="ADAL" clId="{6EB60D94-1EF2-4EA5-BFC6-9F564ABC739C}" dt="2020-12-20T13:17:31.968" v="622" actId="20577"/>
          <ac:spMkLst>
            <pc:docMk/>
            <pc:sldMk cId="3859368421" sldId="259"/>
            <ac:spMk id="2" creationId="{D4316B90-D044-4104-9FD0-E663A276AE39}"/>
          </ac:spMkLst>
        </pc:spChg>
        <pc:spChg chg="del">
          <ac:chgData name="HOÀNG NGUYỄN HẢI LONG" userId="359ece59-ef57-432f-a719-233735bb425e" providerId="ADAL" clId="{6EB60D94-1EF2-4EA5-BFC6-9F564ABC739C}" dt="2020-12-20T13:18:31.970" v="623" actId="22"/>
          <ac:spMkLst>
            <pc:docMk/>
            <pc:sldMk cId="3859368421" sldId="259"/>
            <ac:spMk id="3" creationId="{3AE8FECD-C62E-44A5-A9AB-CD76AD9C5F96}"/>
          </ac:spMkLst>
        </pc:spChg>
        <pc:picChg chg="add mod ord">
          <ac:chgData name="HOÀNG NGUYỄN HẢI LONG" userId="359ece59-ef57-432f-a719-233735bb425e" providerId="ADAL" clId="{6EB60D94-1EF2-4EA5-BFC6-9F564ABC739C}" dt="2020-12-20T13:18:31.970" v="623" actId="22"/>
          <ac:picMkLst>
            <pc:docMk/>
            <pc:sldMk cId="3859368421" sldId="259"/>
            <ac:picMk id="5" creationId="{B2AC4DEE-00C3-43B6-BBED-7B0A099908BF}"/>
          </ac:picMkLst>
        </pc:picChg>
      </pc:sldChg>
      <pc:sldChg chg="addSp delSp add del setBg delDesignElem">
        <pc:chgData name="HOÀNG NGUYỄN HẢI LONG" userId="359ece59-ef57-432f-a719-233735bb425e" providerId="ADAL" clId="{6EB60D94-1EF2-4EA5-BFC6-9F564ABC739C}" dt="2020-12-20T13:19:10.189" v="631"/>
        <pc:sldMkLst>
          <pc:docMk/>
          <pc:sldMk cId="1991317969" sldId="260"/>
        </pc:sldMkLst>
        <pc:spChg chg="add del">
          <ac:chgData name="HOÀNG NGUYỄN HẢI LONG" userId="359ece59-ef57-432f-a719-233735bb425e" providerId="ADAL" clId="{6EB60D94-1EF2-4EA5-BFC6-9F564ABC739C}" dt="2020-12-20T13:19:10.189" v="631"/>
          <ac:spMkLst>
            <pc:docMk/>
            <pc:sldMk cId="1991317969" sldId="260"/>
            <ac:spMk id="1031" creationId="{EBF87945-A001-489F-9D9B-7D9435F0B9CA}"/>
          </ac:spMkLst>
        </pc:spChg>
      </pc:sldChg>
      <pc:sldChg chg="addSp delSp modSp add mod modAnim delDesignElem">
        <pc:chgData name="HOÀNG NGUYỄN HẢI LONG" userId="359ece59-ef57-432f-a719-233735bb425e" providerId="ADAL" clId="{6EB60D94-1EF2-4EA5-BFC6-9F564ABC739C}" dt="2020-12-20T14:28:44.715" v="4680"/>
        <pc:sldMkLst>
          <pc:docMk/>
          <pc:sldMk cId="3726246782" sldId="260"/>
        </pc:sldMkLst>
        <pc:spChg chg="mod">
          <ac:chgData name="HOÀNG NGUYỄN HẢI LONG" userId="359ece59-ef57-432f-a719-233735bb425e" providerId="ADAL" clId="{6EB60D94-1EF2-4EA5-BFC6-9F564ABC739C}" dt="2020-12-20T13:34:32.201" v="1575" actId="20577"/>
          <ac:spMkLst>
            <pc:docMk/>
            <pc:sldMk cId="3726246782" sldId="260"/>
            <ac:spMk id="2" creationId="{A319007F-620F-41FC-9531-4013DF3EC005}"/>
          </ac:spMkLst>
        </pc:spChg>
        <pc:spChg chg="mod">
          <ac:chgData name="HOÀNG NGUYỄN HẢI LONG" userId="359ece59-ef57-432f-a719-233735bb425e" providerId="ADAL" clId="{6EB60D94-1EF2-4EA5-BFC6-9F564ABC739C}" dt="2020-12-20T13:32:58.627" v="1488" actId="20577"/>
          <ac:spMkLst>
            <pc:docMk/>
            <pc:sldMk cId="3726246782" sldId="260"/>
            <ac:spMk id="7" creationId="{5FFEA4CE-1572-42FF-A8B7-0D252F50B7B0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3726246782" sldId="260"/>
            <ac:spMk id="1031" creationId="{EBF87945-A001-489F-9D9B-7D9435F0B9CA}"/>
          </ac:spMkLst>
        </pc:spChg>
      </pc:sldChg>
      <pc:sldChg chg="addSp delSp modSp new mod modTransition setBg modAnim setClrOvrMap delDesignElem">
        <pc:chgData name="HOÀNG NGUYỄN HẢI LONG" userId="359ece59-ef57-432f-a719-233735bb425e" providerId="ADAL" clId="{6EB60D94-1EF2-4EA5-BFC6-9F564ABC739C}" dt="2020-12-21T02:57:27.942" v="4924"/>
        <pc:sldMkLst>
          <pc:docMk/>
          <pc:sldMk cId="548309657" sldId="261"/>
        </pc:sldMkLst>
        <pc:spChg chg="mod">
          <ac:chgData name="HOÀNG NGUYỄN HẢI LONG" userId="359ece59-ef57-432f-a719-233735bb425e" providerId="ADAL" clId="{6EB60D94-1EF2-4EA5-BFC6-9F564ABC739C}" dt="2020-12-20T14:27:21.244" v="4662" actId="1076"/>
          <ac:spMkLst>
            <pc:docMk/>
            <pc:sldMk cId="548309657" sldId="261"/>
            <ac:spMk id="2" creationId="{47A72B8F-6A9D-4CCB-BC83-539FD9EAB1E1}"/>
          </ac:spMkLst>
        </pc:spChg>
        <pc:spChg chg="add del">
          <ac:chgData name="HOÀNG NGUYỄN HẢI LONG" userId="359ece59-ef57-432f-a719-233735bb425e" providerId="ADAL" clId="{6EB60D94-1EF2-4EA5-BFC6-9F564ABC739C}" dt="2020-12-20T13:26:54.830" v="919" actId="26606"/>
          <ac:spMkLst>
            <pc:docMk/>
            <pc:sldMk cId="548309657" sldId="261"/>
            <ac:spMk id="3" creationId="{B8125C2B-3AAF-42ED-B18C-7DEF5D129BD5}"/>
          </ac:spMkLst>
        </pc:spChg>
        <pc:spChg chg="add del">
          <ac:chgData name="HOÀNG NGUYỄN HẢI LONG" userId="359ece59-ef57-432f-a719-233735bb425e" providerId="ADAL" clId="{6EB60D94-1EF2-4EA5-BFC6-9F564ABC739C}" dt="2020-12-20T13:25:58.442" v="912" actId="26606"/>
          <ac:spMkLst>
            <pc:docMk/>
            <pc:sldMk cId="548309657" sldId="261"/>
            <ac:spMk id="8" creationId="{27427488-068E-4B55-AC8D-CD070B8CD46D}"/>
          </ac:spMkLst>
        </pc:spChg>
        <pc:spChg chg="add del">
          <ac:chgData name="HOÀNG NGUYỄN HẢI LONG" userId="359ece59-ef57-432f-a719-233735bb425e" providerId="ADAL" clId="{6EB60D94-1EF2-4EA5-BFC6-9F564ABC739C}" dt="2020-12-20T13:25:59.967" v="916" actId="26606"/>
          <ac:spMkLst>
            <pc:docMk/>
            <pc:sldMk cId="548309657" sldId="261"/>
            <ac:spMk id="12" creationId="{FF9DEA15-78BD-4750-AA18-B9F28A6D5AB8}"/>
          </ac:spMkLst>
        </pc:spChg>
        <pc:spChg chg="add del">
          <ac:chgData name="HOÀNG NGUYỄN HẢI LONG" userId="359ece59-ef57-432f-a719-233735bb425e" providerId="ADAL" clId="{6EB60D94-1EF2-4EA5-BFC6-9F564ABC739C}" dt="2020-12-20T13:25:58.442" v="912" actId="26606"/>
          <ac:spMkLst>
            <pc:docMk/>
            <pc:sldMk cId="548309657" sldId="261"/>
            <ac:spMk id="14" creationId="{6822B5A5-A76C-4DCB-9522-E70E2E230CBE}"/>
          </ac:spMkLst>
        </pc:spChg>
        <pc:spChg chg="add del">
          <ac:chgData name="HOÀNG NGUYỄN HẢI LONG" userId="359ece59-ef57-432f-a719-233735bb425e" providerId="ADAL" clId="{6EB60D94-1EF2-4EA5-BFC6-9F564ABC739C}" dt="2020-12-20T13:25:58.442" v="912" actId="26606"/>
          <ac:spMkLst>
            <pc:docMk/>
            <pc:sldMk cId="548309657" sldId="261"/>
            <ac:spMk id="16" creationId="{A20AF199-99C2-4569-9CAF-24514AE5E82A}"/>
          </ac:spMkLst>
        </pc:spChg>
        <pc:spChg chg="add del">
          <ac:chgData name="HOÀNG NGUYỄN HẢI LONG" userId="359ece59-ef57-432f-a719-233735bb425e" providerId="ADAL" clId="{6EB60D94-1EF2-4EA5-BFC6-9F564ABC739C}" dt="2020-12-20T13:25:59.617" v="914" actId="26606"/>
          <ac:spMkLst>
            <pc:docMk/>
            <pc:sldMk cId="548309657" sldId="261"/>
            <ac:spMk id="32" creationId="{C54A3646-77FE-4862-96CE-45260829B18F}"/>
          </ac:spMkLst>
        </pc:spChg>
        <pc:spChg chg="add del">
          <ac:chgData name="HOÀNG NGUYỄN HẢI LONG" userId="359ece59-ef57-432f-a719-233735bb425e" providerId="ADAL" clId="{6EB60D94-1EF2-4EA5-BFC6-9F564ABC739C}" dt="2020-12-20T13:25:59.617" v="914" actId="26606"/>
          <ac:spMkLst>
            <pc:docMk/>
            <pc:sldMk cId="548309657" sldId="261"/>
            <ac:spMk id="33" creationId="{700D0C16-8549-4373-8B7C-3555082CEA0B}"/>
          </ac:spMkLst>
        </pc:spChg>
        <pc:spChg chg="add del">
          <ac:chgData name="HOÀNG NGUYỄN HẢI LONG" userId="359ece59-ef57-432f-a719-233735bb425e" providerId="ADAL" clId="{6EB60D94-1EF2-4EA5-BFC6-9F564ABC739C}" dt="2020-12-20T13:25:59.617" v="914" actId="26606"/>
          <ac:spMkLst>
            <pc:docMk/>
            <pc:sldMk cId="548309657" sldId="261"/>
            <ac:spMk id="35" creationId="{C7341777-0F86-4E1E-A07F-2076F00D04EC}"/>
          </ac:spMkLst>
        </pc:spChg>
        <pc:spChg chg="add del">
          <ac:chgData name="HOÀNG NGUYỄN HẢI LONG" userId="359ece59-ef57-432f-a719-233735bb425e" providerId="ADAL" clId="{6EB60D94-1EF2-4EA5-BFC6-9F564ABC739C}" dt="2020-12-20T13:25:59.617" v="914" actId="26606"/>
          <ac:spMkLst>
            <pc:docMk/>
            <pc:sldMk cId="548309657" sldId="261"/>
            <ac:spMk id="40" creationId="{B8125C2B-3AAF-42ED-B18C-7DEF5D129BD5}"/>
          </ac:spMkLst>
        </pc:spChg>
        <pc:spChg chg="add del">
          <ac:chgData name="HOÀNG NGUYỄN HẢI LONG" userId="359ece59-ef57-432f-a719-233735bb425e" providerId="ADAL" clId="{6EB60D94-1EF2-4EA5-BFC6-9F564ABC739C}" dt="2020-12-20T13:25:59.967" v="916" actId="26606"/>
          <ac:spMkLst>
            <pc:docMk/>
            <pc:sldMk cId="548309657" sldId="261"/>
            <ac:spMk id="42" creationId="{C7FA33FF-088D-4F16-95A2-2C64D353DEA8}"/>
          </ac:spMkLst>
        </pc:spChg>
        <pc:spChg chg="add del">
          <ac:chgData name="HOÀNG NGUYỄN HẢI LONG" userId="359ece59-ef57-432f-a719-233735bb425e" providerId="ADAL" clId="{6EB60D94-1EF2-4EA5-BFC6-9F564ABC739C}" dt="2020-12-20T13:25:59.967" v="916" actId="26606"/>
          <ac:spMkLst>
            <pc:docMk/>
            <pc:sldMk cId="548309657" sldId="261"/>
            <ac:spMk id="43" creationId="{A376EFB1-01CF-419F-ABF1-2AF02BBFCBD1}"/>
          </ac:spMkLst>
        </pc:spChg>
        <pc:spChg chg="add del">
          <ac:chgData name="HOÀNG NGUYỄN HẢI LONG" userId="359ece59-ef57-432f-a719-233735bb425e" providerId="ADAL" clId="{6EB60D94-1EF2-4EA5-BFC6-9F564ABC739C}" dt="2020-12-20T13:25:59.967" v="916" actId="26606"/>
          <ac:spMkLst>
            <pc:docMk/>
            <pc:sldMk cId="548309657" sldId="261"/>
            <ac:spMk id="44" creationId="{B8125C2B-3AAF-42ED-B18C-7DEF5D129BD5}"/>
          </ac:spMkLst>
        </pc:spChg>
        <pc:spChg chg="add del">
          <ac:chgData name="HOÀNG NGUYỄN HẢI LONG" userId="359ece59-ef57-432f-a719-233735bb425e" providerId="ADAL" clId="{6EB60D94-1EF2-4EA5-BFC6-9F564ABC739C}" dt="2020-12-20T13:26:54.806" v="918" actId="26606"/>
          <ac:spMkLst>
            <pc:docMk/>
            <pc:sldMk cId="548309657" sldId="261"/>
            <ac:spMk id="46" creationId="{2CB6C291-6CAF-46DF-ACFF-AADF0FD03F58}"/>
          </ac:spMkLst>
        </pc:spChg>
        <pc:spChg chg="add del">
          <ac:chgData name="HOÀNG NGUYỄN HẢI LONG" userId="359ece59-ef57-432f-a719-233735bb425e" providerId="ADAL" clId="{6EB60D94-1EF2-4EA5-BFC6-9F564ABC739C}" dt="2020-12-20T13:26:54.806" v="918" actId="26606"/>
          <ac:spMkLst>
            <pc:docMk/>
            <pc:sldMk cId="548309657" sldId="261"/>
            <ac:spMk id="48" creationId="{B8125C2B-3AAF-42ED-B18C-7DEF5D129BD5}"/>
          </ac:spMkLst>
        </pc:spChg>
        <pc:spChg chg="add del">
          <ac:chgData name="HOÀNG NGUYỄN HẢI LONG" userId="359ece59-ef57-432f-a719-233735bb425e" providerId="ADAL" clId="{6EB60D94-1EF2-4EA5-BFC6-9F564ABC739C}" dt="2020-12-20T13:27:39.896" v="1013" actId="26606"/>
          <ac:spMkLst>
            <pc:docMk/>
            <pc:sldMk cId="548309657" sldId="261"/>
            <ac:spMk id="50" creationId="{2CB6C291-6CAF-46DF-ACFF-AADF0FD03F58}"/>
          </ac:spMkLst>
        </pc:spChg>
        <pc:spChg chg="add del">
          <ac:chgData name="HOÀNG NGUYỄN HẢI LONG" userId="359ece59-ef57-432f-a719-233735bb425e" providerId="ADAL" clId="{6EB60D94-1EF2-4EA5-BFC6-9F564ABC739C}" dt="2020-12-20T13:27:39.896" v="1013" actId="26606"/>
          <ac:spMkLst>
            <pc:docMk/>
            <pc:sldMk cId="548309657" sldId="261"/>
            <ac:spMk id="52" creationId="{4735DC46-5663-471D-AADB-81E00E65BCC6}"/>
          </ac:spMkLst>
        </pc:spChg>
        <pc:spChg chg="add mod">
          <ac:chgData name="HOÀNG NGUYỄN HẢI LONG" userId="359ece59-ef57-432f-a719-233735bb425e" providerId="ADAL" clId="{6EB60D94-1EF2-4EA5-BFC6-9F564ABC739C}" dt="2020-12-20T14:27:11.156" v="4661" actId="1076"/>
          <ac:spMkLst>
            <pc:docMk/>
            <pc:sldMk cId="548309657" sldId="261"/>
            <ac:spMk id="53" creationId="{B8125C2B-3AAF-42ED-B18C-7DEF5D129BD5}"/>
          </ac:spMkLst>
        </pc:spChg>
        <pc:spChg chg="add del">
          <ac:chgData name="HOÀNG NGUYỄN HẢI LONG" userId="359ece59-ef57-432f-a719-233735bb425e" providerId="ADAL" clId="{6EB60D94-1EF2-4EA5-BFC6-9F564ABC739C}" dt="2020-12-20T13:27:39.875" v="1012" actId="26606"/>
          <ac:spMkLst>
            <pc:docMk/>
            <pc:sldMk cId="548309657" sldId="261"/>
            <ac:spMk id="58" creationId="{23962611-DFD5-4092-AAFD-559E3DFCE2C9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548309657" sldId="261"/>
            <ac:spMk id="62" creationId="{86197D16-FE75-4A0E-A0C9-28C0F04A43DF}"/>
          </ac:spMkLst>
        </pc:spChg>
        <pc:grpChg chg="add del">
          <ac:chgData name="HOÀNG NGUYỄN HẢI LONG" userId="359ece59-ef57-432f-a719-233735bb425e" providerId="ADAL" clId="{6EB60D94-1EF2-4EA5-BFC6-9F564ABC739C}" dt="2020-12-20T13:25:58.442" v="912" actId="26606"/>
          <ac:grpSpMkLst>
            <pc:docMk/>
            <pc:sldMk cId="548309657" sldId="261"/>
            <ac:grpSpMk id="10" creationId="{709F4FC9-790F-4F97-8EE4-312CE916E8E1}"/>
          </ac:grpSpMkLst>
        </pc:grpChg>
        <pc:grpChg chg="add del">
          <ac:chgData name="HOÀNG NGUYỄN HẢI LONG" userId="359ece59-ef57-432f-a719-233735bb425e" providerId="ADAL" clId="{6EB60D94-1EF2-4EA5-BFC6-9F564ABC739C}" dt="2020-12-20T13:25:59.617" v="914" actId="26606"/>
          <ac:grpSpMkLst>
            <pc:docMk/>
            <pc:sldMk cId="548309657" sldId="261"/>
            <ac:grpSpMk id="34" creationId="{3F6FA249-9C10-48B9-9F72-1F333D8A9486}"/>
          </ac:grpSpMkLst>
        </pc:grpChg>
        <pc:picChg chg="add del">
          <ac:chgData name="HOÀNG NGUYỄN HẢI LONG" userId="359ece59-ef57-432f-a719-233735bb425e" providerId="ADAL" clId="{6EB60D94-1EF2-4EA5-BFC6-9F564ABC739C}" dt="2020-12-20T13:26:54.806" v="918" actId="26606"/>
          <ac:picMkLst>
            <pc:docMk/>
            <pc:sldMk cId="548309657" sldId="261"/>
            <ac:picMk id="47" creationId="{63C11A00-A2A3-417C-B33D-DC753ED7C3BB}"/>
          </ac:picMkLst>
        </pc:picChg>
        <pc:picChg chg="add del">
          <ac:chgData name="HOÀNG NGUYỄN HẢI LONG" userId="359ece59-ef57-432f-a719-233735bb425e" providerId="ADAL" clId="{6EB60D94-1EF2-4EA5-BFC6-9F564ABC739C}" dt="2020-12-20T13:27:39.896" v="1013" actId="26606"/>
          <ac:picMkLst>
            <pc:docMk/>
            <pc:sldMk cId="548309657" sldId="261"/>
            <ac:picMk id="51" creationId="{1EBADBCA-DA20-4279-93C6-011DEF18AA71}"/>
          </ac:picMkLst>
        </pc:picChg>
        <pc:picChg chg="add del">
          <ac:chgData name="HOÀNG NGUYỄN HẢI LONG" userId="359ece59-ef57-432f-a719-233735bb425e" providerId="ADAL" clId="{6EB60D94-1EF2-4EA5-BFC6-9F564ABC739C}" dt="2020-12-20T13:27:39.875" v="1012" actId="26606"/>
          <ac:picMkLst>
            <pc:docMk/>
            <pc:sldMk cId="548309657" sldId="261"/>
            <ac:picMk id="60" creationId="{2270F1FA-0425-408F-9861-80BF5AFB276D}"/>
          </ac:picMkLst>
        </pc:picChg>
        <pc:picChg chg="add del">
          <ac:chgData name="HOÀNG NGUYỄN HẢI LONG" userId="359ece59-ef57-432f-a719-233735bb425e" providerId="ADAL" clId="{6EB60D94-1EF2-4EA5-BFC6-9F564ABC739C}" dt="2020-12-20T14:16:19.846" v="4450"/>
          <ac:picMkLst>
            <pc:docMk/>
            <pc:sldMk cId="548309657" sldId="261"/>
            <ac:picMk id="63" creationId="{FA8FCEC6-4B30-4FF2-8B32-504BEAEA3A16}"/>
          </ac:picMkLst>
        </pc:picChg>
      </pc:sldChg>
      <pc:sldChg chg="addSp delSp modSp add mod modAnim delDesignElem">
        <pc:chgData name="HOÀNG NGUYỄN HẢI LONG" userId="359ece59-ef57-432f-a719-233735bb425e" providerId="ADAL" clId="{6EB60D94-1EF2-4EA5-BFC6-9F564ABC739C}" dt="2020-12-20T14:28:52.449" v="4681"/>
        <pc:sldMkLst>
          <pc:docMk/>
          <pc:sldMk cId="3150418081" sldId="262"/>
        </pc:sldMkLst>
        <pc:spChg chg="mod">
          <ac:chgData name="HOÀNG NGUYỄN HẢI LONG" userId="359ece59-ef57-432f-a719-233735bb425e" providerId="ADAL" clId="{6EB60D94-1EF2-4EA5-BFC6-9F564ABC739C}" dt="2020-12-20T13:34:38.115" v="1603" actId="20577"/>
          <ac:spMkLst>
            <pc:docMk/>
            <pc:sldMk cId="3150418081" sldId="262"/>
            <ac:spMk id="2" creationId="{A319007F-620F-41FC-9531-4013DF3EC005}"/>
          </ac:spMkLst>
        </pc:spChg>
        <pc:spChg chg="mod">
          <ac:chgData name="HOÀNG NGUYỄN HẢI LONG" userId="359ece59-ef57-432f-a719-233735bb425e" providerId="ADAL" clId="{6EB60D94-1EF2-4EA5-BFC6-9F564ABC739C}" dt="2020-12-20T13:28:48.989" v="1035" actId="20577"/>
          <ac:spMkLst>
            <pc:docMk/>
            <pc:sldMk cId="3150418081" sldId="262"/>
            <ac:spMk id="4" creationId="{BA28ED51-6D15-4B04-BA67-191E1DD19B9E}"/>
          </ac:spMkLst>
        </pc:spChg>
        <pc:spChg chg="mod">
          <ac:chgData name="HOÀNG NGUYỄN HẢI LONG" userId="359ece59-ef57-432f-a719-233735bb425e" providerId="ADAL" clId="{6EB60D94-1EF2-4EA5-BFC6-9F564ABC739C}" dt="2020-12-20T13:32:42.585" v="1446" actId="1076"/>
          <ac:spMkLst>
            <pc:docMk/>
            <pc:sldMk cId="3150418081" sldId="262"/>
            <ac:spMk id="7" creationId="{5FFEA4CE-1572-42FF-A8B7-0D252F50B7B0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3150418081" sldId="262"/>
            <ac:spMk id="135" creationId="{EBF87945-A001-489F-9D9B-7D9435F0B9CA}"/>
          </ac:spMkLst>
        </pc:spChg>
        <pc:spChg chg="del">
          <ac:chgData name="HOÀNG NGUYỄN HẢI LONG" userId="359ece59-ef57-432f-a719-233735bb425e" providerId="ADAL" clId="{6EB60D94-1EF2-4EA5-BFC6-9F564ABC739C}" dt="2020-12-20T13:28:36.994" v="1022" actId="26606"/>
          <ac:spMkLst>
            <pc:docMk/>
            <pc:sldMk cId="3150418081" sldId="262"/>
            <ac:spMk id="1031" creationId="{EBF87945-A001-489F-9D9B-7D9435F0B9CA}"/>
          </ac:spMkLst>
        </pc:spChg>
        <pc:picChg chg="del">
          <ac:chgData name="HOÀNG NGUYỄN HẢI LONG" userId="359ece59-ef57-432f-a719-233735bb425e" providerId="ADAL" clId="{6EB60D94-1EF2-4EA5-BFC6-9F564ABC739C}" dt="2020-12-20T13:28:13.819" v="1020" actId="478"/>
          <ac:picMkLst>
            <pc:docMk/>
            <pc:sldMk cId="3150418081" sldId="262"/>
            <ac:picMk id="6" creationId="{92A0E448-F76B-42A5-8F84-1C1FD24AE8B9}"/>
          </ac:picMkLst>
        </pc:picChg>
        <pc:picChg chg="add mod ord">
          <ac:chgData name="HOÀNG NGUYỄN HẢI LONG" userId="359ece59-ef57-432f-a719-233735bb425e" providerId="ADAL" clId="{6EB60D94-1EF2-4EA5-BFC6-9F564ABC739C}" dt="2020-12-20T13:29:16.081" v="1087" actId="14100"/>
          <ac:picMkLst>
            <pc:docMk/>
            <pc:sldMk cId="3150418081" sldId="262"/>
            <ac:picMk id="2050" creationId="{6623EF7A-3975-4F86-9534-E34499B67672}"/>
          </ac:picMkLst>
        </pc:picChg>
      </pc:sldChg>
      <pc:sldChg chg="addSp delSp modSp add mod ord modAnim delDesignElem">
        <pc:chgData name="HOÀNG NGUYỄN HẢI LONG" userId="359ece59-ef57-432f-a719-233735bb425e" providerId="ADAL" clId="{6EB60D94-1EF2-4EA5-BFC6-9F564ABC739C}" dt="2020-12-20T14:28:37.778" v="4679"/>
        <pc:sldMkLst>
          <pc:docMk/>
          <pc:sldMk cId="1470909667" sldId="263"/>
        </pc:sldMkLst>
        <pc:spChg chg="mod">
          <ac:chgData name="HOÀNG NGUYỄN HẢI LONG" userId="359ece59-ef57-432f-a719-233735bb425e" providerId="ADAL" clId="{6EB60D94-1EF2-4EA5-BFC6-9F564ABC739C}" dt="2020-12-20T13:34:42.392" v="1618" actId="20577"/>
          <ac:spMkLst>
            <pc:docMk/>
            <pc:sldMk cId="1470909667" sldId="263"/>
            <ac:spMk id="2" creationId="{A319007F-620F-41FC-9531-4013DF3EC005}"/>
          </ac:spMkLst>
        </pc:spChg>
        <pc:spChg chg="mod">
          <ac:chgData name="HOÀNG NGUYỄN HẢI LONG" userId="359ece59-ef57-432f-a719-233735bb425e" providerId="ADAL" clId="{6EB60D94-1EF2-4EA5-BFC6-9F564ABC739C}" dt="2020-12-20T13:32:19.890" v="1424" actId="1076"/>
          <ac:spMkLst>
            <pc:docMk/>
            <pc:sldMk cId="1470909667" sldId="263"/>
            <ac:spMk id="4" creationId="{BA28ED51-6D15-4B04-BA67-191E1DD19B9E}"/>
          </ac:spMkLst>
        </pc:spChg>
        <pc:spChg chg="mod">
          <ac:chgData name="HOÀNG NGUYỄN HẢI LONG" userId="359ece59-ef57-432f-a719-233735bb425e" providerId="ADAL" clId="{6EB60D94-1EF2-4EA5-BFC6-9F564ABC739C}" dt="2020-12-20T13:32:34.092" v="1445" actId="20577"/>
          <ac:spMkLst>
            <pc:docMk/>
            <pc:sldMk cId="1470909667" sldId="263"/>
            <ac:spMk id="7" creationId="{5FFEA4CE-1572-42FF-A8B7-0D252F50B7B0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1470909667" sldId="263"/>
            <ac:spMk id="135" creationId="{EBF87945-A001-489F-9D9B-7D9435F0B9CA}"/>
          </ac:spMkLst>
        </pc:spChg>
        <pc:picChg chg="del">
          <ac:chgData name="HOÀNG NGUYỄN HẢI LONG" userId="359ece59-ef57-432f-a719-233735bb425e" providerId="ADAL" clId="{6EB60D94-1EF2-4EA5-BFC6-9F564ABC739C}" dt="2020-12-20T13:30:30.414" v="1092" actId="478"/>
          <ac:picMkLst>
            <pc:docMk/>
            <pc:sldMk cId="1470909667" sldId="263"/>
            <ac:picMk id="2050" creationId="{6623EF7A-3975-4F86-9534-E34499B67672}"/>
          </ac:picMkLst>
        </pc:picChg>
        <pc:picChg chg="add del">
          <ac:chgData name="HOÀNG NGUYỄN HẢI LONG" userId="359ece59-ef57-432f-a719-233735bb425e" providerId="ADAL" clId="{6EB60D94-1EF2-4EA5-BFC6-9F564ABC739C}" dt="2020-12-20T13:30:29.304" v="1091"/>
          <ac:picMkLst>
            <pc:docMk/>
            <pc:sldMk cId="1470909667" sldId="263"/>
            <ac:picMk id="3074" creationId="{449235C6-B25E-48C8-8F1D-CE2DFD152F94}"/>
          </ac:picMkLst>
        </pc:picChg>
        <pc:picChg chg="add mod">
          <ac:chgData name="HOÀNG NGUYỄN HẢI LONG" userId="359ece59-ef57-432f-a719-233735bb425e" providerId="ADAL" clId="{6EB60D94-1EF2-4EA5-BFC6-9F564ABC739C}" dt="2020-12-20T13:31:21.736" v="1181" actId="14100"/>
          <ac:picMkLst>
            <pc:docMk/>
            <pc:sldMk cId="1470909667" sldId="263"/>
            <ac:picMk id="3076" creationId="{1641BB2D-56E5-4DC6-9107-D2E674F5C2B4}"/>
          </ac:picMkLst>
        </pc:picChg>
      </pc:sldChg>
      <pc:sldChg chg="addSp delSp modSp add mod ord modAnim delDesignElem">
        <pc:chgData name="HOÀNG NGUYỄN HẢI LONG" userId="359ece59-ef57-432f-a719-233735bb425e" providerId="ADAL" clId="{6EB60D94-1EF2-4EA5-BFC6-9F564ABC739C}" dt="2020-12-20T14:28:31.218" v="4678"/>
        <pc:sldMkLst>
          <pc:docMk/>
          <pc:sldMk cId="1317559275" sldId="264"/>
        </pc:sldMkLst>
        <pc:spChg chg="mod">
          <ac:chgData name="HOÀNG NGUYỄN HẢI LONG" userId="359ece59-ef57-432f-a719-233735bb425e" providerId="ADAL" clId="{6EB60D94-1EF2-4EA5-BFC6-9F564ABC739C}" dt="2020-12-20T13:34:54.113" v="1684" actId="20577"/>
          <ac:spMkLst>
            <pc:docMk/>
            <pc:sldMk cId="1317559275" sldId="264"/>
            <ac:spMk id="2" creationId="{A319007F-620F-41FC-9531-4013DF3EC005}"/>
          </ac:spMkLst>
        </pc:spChg>
        <pc:spChg chg="mod">
          <ac:chgData name="HOÀNG NGUYỄN HẢI LONG" userId="359ece59-ef57-432f-a719-233735bb425e" providerId="ADAL" clId="{6EB60D94-1EF2-4EA5-BFC6-9F564ABC739C}" dt="2020-12-20T13:35:48.497" v="1693" actId="20577"/>
          <ac:spMkLst>
            <pc:docMk/>
            <pc:sldMk cId="1317559275" sldId="264"/>
            <ac:spMk id="4" creationId="{BA28ED51-6D15-4B04-BA67-191E1DD19B9E}"/>
          </ac:spMkLst>
        </pc:spChg>
        <pc:spChg chg="mod">
          <ac:chgData name="HOÀNG NGUYỄN HẢI LONG" userId="359ece59-ef57-432f-a719-233735bb425e" providerId="ADAL" clId="{6EB60D94-1EF2-4EA5-BFC6-9F564ABC739C}" dt="2020-12-20T13:50:00.207" v="3272" actId="20577"/>
          <ac:spMkLst>
            <pc:docMk/>
            <pc:sldMk cId="1317559275" sldId="264"/>
            <ac:spMk id="7" creationId="{5FFEA4CE-1572-42FF-A8B7-0D252F50B7B0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1317559275" sldId="264"/>
            <ac:spMk id="135" creationId="{EBF87945-A001-489F-9D9B-7D9435F0B9CA}"/>
          </ac:spMkLst>
        </pc:spChg>
        <pc:picChg chg="del">
          <ac:chgData name="HOÀNG NGUYỄN HẢI LONG" userId="359ece59-ef57-432f-a719-233735bb425e" providerId="ADAL" clId="{6EB60D94-1EF2-4EA5-BFC6-9F564ABC739C}" dt="2020-12-20T13:34:11.372" v="1491" actId="478"/>
          <ac:picMkLst>
            <pc:docMk/>
            <pc:sldMk cId="1317559275" sldId="264"/>
            <ac:picMk id="3076" creationId="{1641BB2D-56E5-4DC6-9107-D2E674F5C2B4}"/>
          </ac:picMkLst>
        </pc:picChg>
        <pc:picChg chg="add mod">
          <ac:chgData name="HOÀNG NGUYỄN HẢI LONG" userId="359ece59-ef57-432f-a719-233735bb425e" providerId="ADAL" clId="{6EB60D94-1EF2-4EA5-BFC6-9F564ABC739C}" dt="2020-12-20T13:36:04.176" v="1696" actId="1076"/>
          <ac:picMkLst>
            <pc:docMk/>
            <pc:sldMk cId="1317559275" sldId="264"/>
            <ac:picMk id="4098" creationId="{E65D5C17-EE7D-444C-ACBE-1E0D3EE6A72A}"/>
          </ac:picMkLst>
        </pc:picChg>
      </pc:sldChg>
      <pc:sldChg chg="addSp delSp modSp add mod ord modTransition modAnim delDesignElem">
        <pc:chgData name="HOÀNG NGUYỄN HẢI LONG" userId="359ece59-ef57-432f-a719-233735bb425e" providerId="ADAL" clId="{6EB60D94-1EF2-4EA5-BFC6-9F564ABC739C}" dt="2020-12-21T02:57:32.291" v="4925"/>
        <pc:sldMkLst>
          <pc:docMk/>
          <pc:sldMk cId="629096375" sldId="265"/>
        </pc:sldMkLst>
        <pc:spChg chg="mod">
          <ac:chgData name="HOÀNG NGUYỄN HẢI LONG" userId="359ece59-ef57-432f-a719-233735bb425e" providerId="ADAL" clId="{6EB60D94-1EF2-4EA5-BFC6-9F564ABC739C}" dt="2020-12-20T14:29:08.163" v="4683" actId="1076"/>
          <ac:spMkLst>
            <pc:docMk/>
            <pc:sldMk cId="629096375" sldId="265"/>
            <ac:spMk id="2" creationId="{47A72B8F-6A9D-4CCB-BC83-539FD9EAB1E1}"/>
          </ac:spMkLst>
        </pc:spChg>
        <pc:spChg chg="mod">
          <ac:chgData name="HOÀNG NGUYỄN HẢI LONG" userId="359ece59-ef57-432f-a719-233735bb425e" providerId="ADAL" clId="{6EB60D94-1EF2-4EA5-BFC6-9F564ABC739C}" dt="2020-12-20T14:29:03.753" v="4682" actId="1076"/>
          <ac:spMkLst>
            <pc:docMk/>
            <pc:sldMk cId="629096375" sldId="265"/>
            <ac:spMk id="53" creationId="{B8125C2B-3AAF-42ED-B18C-7DEF5D129BD5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629096375" sldId="265"/>
            <ac:spMk id="62" creationId="{86197D16-FE75-4A0E-A0C9-28C0F04A43DF}"/>
          </ac:spMkLst>
        </pc:spChg>
        <pc:picChg chg="add del">
          <ac:chgData name="HOÀNG NGUYỄN HẢI LONG" userId="359ece59-ef57-432f-a719-233735bb425e" providerId="ADAL" clId="{6EB60D94-1EF2-4EA5-BFC6-9F564ABC739C}" dt="2020-12-20T14:16:19.846" v="4450"/>
          <ac:picMkLst>
            <pc:docMk/>
            <pc:sldMk cId="629096375" sldId="265"/>
            <ac:picMk id="63" creationId="{FA8FCEC6-4B30-4FF2-8B32-504BEAEA3A16}"/>
          </ac:picMkLst>
        </pc:picChg>
      </pc:sldChg>
      <pc:sldChg chg="addSp delSp modSp add mod ord modTransition modAnim delDesignElem">
        <pc:chgData name="HOÀNG NGUYỄN HẢI LONG" userId="359ece59-ef57-432f-a719-233735bb425e" providerId="ADAL" clId="{6EB60D94-1EF2-4EA5-BFC6-9F564ABC739C}" dt="2020-12-21T03:05:26.711" v="4975"/>
        <pc:sldMkLst>
          <pc:docMk/>
          <pc:sldMk cId="309702874" sldId="266"/>
        </pc:sldMkLst>
        <pc:spChg chg="mod">
          <ac:chgData name="HOÀNG NGUYỄN HẢI LONG" userId="359ece59-ef57-432f-a719-233735bb425e" providerId="ADAL" clId="{6EB60D94-1EF2-4EA5-BFC6-9F564ABC739C}" dt="2020-12-20T13:37:37.665" v="1832" actId="20577"/>
          <ac:spMkLst>
            <pc:docMk/>
            <pc:sldMk cId="309702874" sldId="266"/>
            <ac:spMk id="2" creationId="{A319007F-620F-41FC-9531-4013DF3EC005}"/>
          </ac:spMkLst>
        </pc:spChg>
        <pc:spChg chg="del mod">
          <ac:chgData name="HOÀNG NGUYỄN HẢI LONG" userId="359ece59-ef57-432f-a719-233735bb425e" providerId="ADAL" clId="{6EB60D94-1EF2-4EA5-BFC6-9F564ABC739C}" dt="2020-12-20T13:39:13.806" v="1843"/>
          <ac:spMkLst>
            <pc:docMk/>
            <pc:sldMk cId="309702874" sldId="266"/>
            <ac:spMk id="4" creationId="{BA28ED51-6D15-4B04-BA67-191E1DD19B9E}"/>
          </ac:spMkLst>
        </pc:spChg>
        <pc:spChg chg="add del mod">
          <ac:chgData name="HOÀNG NGUYỄN HẢI LONG" userId="359ece59-ef57-432f-a719-233735bb425e" providerId="ADAL" clId="{6EB60D94-1EF2-4EA5-BFC6-9F564ABC739C}" dt="2020-12-20T13:39:54.736" v="1852"/>
          <ac:spMkLst>
            <pc:docMk/>
            <pc:sldMk cId="309702874" sldId="266"/>
            <ac:spMk id="5" creationId="{7C583547-4C66-4D12-A720-1A2D21A6C465}"/>
          </ac:spMkLst>
        </pc:spChg>
        <pc:spChg chg="add mod">
          <ac:chgData name="HOÀNG NGUYỄN HẢI LONG" userId="359ece59-ef57-432f-a719-233735bb425e" providerId="ADAL" clId="{6EB60D94-1EF2-4EA5-BFC6-9F564ABC739C}" dt="2020-12-20T13:42:34.432" v="2314" actId="20577"/>
          <ac:spMkLst>
            <pc:docMk/>
            <pc:sldMk cId="309702874" sldId="266"/>
            <ac:spMk id="6" creationId="{151174C2-3080-4B96-9A1D-F25D7530D40B}"/>
          </ac:spMkLst>
        </pc:spChg>
        <pc:spChg chg="del mod">
          <ac:chgData name="HOÀNG NGUYỄN HẢI LONG" userId="359ece59-ef57-432f-a719-233735bb425e" providerId="ADAL" clId="{6EB60D94-1EF2-4EA5-BFC6-9F564ABC739C}" dt="2020-12-20T13:39:13.807" v="1845"/>
          <ac:spMkLst>
            <pc:docMk/>
            <pc:sldMk cId="309702874" sldId="266"/>
            <ac:spMk id="7" creationId="{5FFEA4CE-1572-42FF-A8B7-0D252F50B7B0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309702874" sldId="266"/>
            <ac:spMk id="135" creationId="{EBF87945-A001-489F-9D9B-7D9435F0B9CA}"/>
          </ac:spMkLst>
        </pc:spChg>
        <pc:picChg chg="del">
          <ac:chgData name="HOÀNG NGUYỄN HẢI LONG" userId="359ece59-ef57-432f-a719-233735bb425e" providerId="ADAL" clId="{6EB60D94-1EF2-4EA5-BFC6-9F564ABC739C}" dt="2020-12-20T13:37:41.729" v="1833" actId="478"/>
          <ac:picMkLst>
            <pc:docMk/>
            <pc:sldMk cId="309702874" sldId="266"/>
            <ac:picMk id="2050" creationId="{6623EF7A-3975-4F86-9534-E34499B67672}"/>
          </ac:picMkLst>
        </pc:picChg>
        <pc:picChg chg="add mod">
          <ac:chgData name="HOÀNG NGUYỄN HẢI LONG" userId="359ece59-ef57-432f-a719-233735bb425e" providerId="ADAL" clId="{6EB60D94-1EF2-4EA5-BFC6-9F564ABC739C}" dt="2020-12-20T13:40:00.503" v="1855" actId="1076"/>
          <ac:picMkLst>
            <pc:docMk/>
            <pc:sldMk cId="309702874" sldId="266"/>
            <ac:picMk id="5122" creationId="{C4AAA872-713D-48C1-BA59-E4EE0183278D}"/>
          </ac:picMkLst>
        </pc:picChg>
      </pc:sldChg>
      <pc:sldChg chg="addSp delSp modSp add mod modAnim delDesignElem">
        <pc:chgData name="HOÀNG NGUYỄN HẢI LONG" userId="359ece59-ef57-432f-a719-233735bb425e" providerId="ADAL" clId="{6EB60D94-1EF2-4EA5-BFC6-9F564ABC739C}" dt="2020-12-20T14:29:29.553" v="4686"/>
        <pc:sldMkLst>
          <pc:docMk/>
          <pc:sldMk cId="2655513024" sldId="267"/>
        </pc:sldMkLst>
        <pc:spChg chg="mod">
          <ac:chgData name="HOÀNG NGUYỄN HẢI LONG" userId="359ece59-ef57-432f-a719-233735bb425e" providerId="ADAL" clId="{6EB60D94-1EF2-4EA5-BFC6-9F564ABC739C}" dt="2020-12-20T13:45:14.046" v="2725" actId="14100"/>
          <ac:spMkLst>
            <pc:docMk/>
            <pc:sldMk cId="2655513024" sldId="267"/>
            <ac:spMk id="6" creationId="{151174C2-3080-4B96-9A1D-F25D7530D40B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2655513024" sldId="267"/>
            <ac:spMk id="135" creationId="{EBF87945-A001-489F-9D9B-7D9435F0B9CA}"/>
          </ac:spMkLst>
        </pc:spChg>
        <pc:picChg chg="del">
          <ac:chgData name="HOÀNG NGUYỄN HẢI LONG" userId="359ece59-ef57-432f-a719-233735bb425e" providerId="ADAL" clId="{6EB60D94-1EF2-4EA5-BFC6-9F564ABC739C}" dt="2020-12-20T13:42:44.660" v="2316" actId="478"/>
          <ac:picMkLst>
            <pc:docMk/>
            <pc:sldMk cId="2655513024" sldId="267"/>
            <ac:picMk id="5122" creationId="{C4AAA872-713D-48C1-BA59-E4EE0183278D}"/>
          </ac:picMkLst>
        </pc:picChg>
        <pc:picChg chg="add mod">
          <ac:chgData name="HOÀNG NGUYỄN HẢI LONG" userId="359ece59-ef57-432f-a719-233735bb425e" providerId="ADAL" clId="{6EB60D94-1EF2-4EA5-BFC6-9F564ABC739C}" dt="2020-12-20T13:43:11.391" v="2321" actId="1076"/>
          <ac:picMkLst>
            <pc:docMk/>
            <pc:sldMk cId="2655513024" sldId="267"/>
            <ac:picMk id="6146" creationId="{91A2ABC7-3A5E-474F-918A-9654983E91A3}"/>
          </ac:picMkLst>
        </pc:picChg>
      </pc:sldChg>
      <pc:sldChg chg="addSp delSp modSp add mod ord modAnim delDesignElem">
        <pc:chgData name="HOÀNG NGUYỄN HẢI LONG" userId="359ece59-ef57-432f-a719-233735bb425e" providerId="ADAL" clId="{6EB60D94-1EF2-4EA5-BFC6-9F564ABC739C}" dt="2020-12-20T14:29:35.339" v="4687"/>
        <pc:sldMkLst>
          <pc:docMk/>
          <pc:sldMk cId="1002453273" sldId="268"/>
        </pc:sldMkLst>
        <pc:spChg chg="mod">
          <ac:chgData name="HOÀNG NGUYỄN HẢI LONG" userId="359ece59-ef57-432f-a719-233735bb425e" providerId="ADAL" clId="{6EB60D94-1EF2-4EA5-BFC6-9F564ABC739C}" dt="2020-12-20T13:53:05.560" v="3411" actId="1076"/>
          <ac:spMkLst>
            <pc:docMk/>
            <pc:sldMk cId="1002453273" sldId="268"/>
            <ac:spMk id="6" creationId="{151174C2-3080-4B96-9A1D-F25D7530D40B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1002453273" sldId="268"/>
            <ac:spMk id="135" creationId="{EBF87945-A001-489F-9D9B-7D9435F0B9CA}"/>
          </ac:spMkLst>
        </pc:spChg>
        <pc:picChg chg="add mod">
          <ac:chgData name="HOÀNG NGUYỄN HẢI LONG" userId="359ece59-ef57-432f-a719-233735bb425e" providerId="ADAL" clId="{6EB60D94-1EF2-4EA5-BFC6-9F564ABC739C}" dt="2020-12-20T13:46:58.849" v="2733" actId="14100"/>
          <ac:picMkLst>
            <pc:docMk/>
            <pc:sldMk cId="1002453273" sldId="268"/>
            <ac:picMk id="5" creationId="{083A087E-B43C-4A4C-AB95-1370FFE6465C}"/>
          </ac:picMkLst>
        </pc:picChg>
        <pc:picChg chg="del">
          <ac:chgData name="HOÀNG NGUYỄN HẢI LONG" userId="359ece59-ef57-432f-a719-233735bb425e" providerId="ADAL" clId="{6EB60D94-1EF2-4EA5-BFC6-9F564ABC739C}" dt="2020-12-20T13:46:49.797" v="2729" actId="478"/>
          <ac:picMkLst>
            <pc:docMk/>
            <pc:sldMk cId="1002453273" sldId="268"/>
            <ac:picMk id="5122" creationId="{C4AAA872-713D-48C1-BA59-E4EE0183278D}"/>
          </ac:picMkLst>
        </pc:picChg>
      </pc:sldChg>
      <pc:sldChg chg="addSp delSp modSp add mod modAnim delDesignElem">
        <pc:chgData name="HOÀNG NGUYỄN HẢI LONG" userId="359ece59-ef57-432f-a719-233735bb425e" providerId="ADAL" clId="{6EB60D94-1EF2-4EA5-BFC6-9F564ABC739C}" dt="2020-12-20T14:29:45.233" v="4689"/>
        <pc:sldMkLst>
          <pc:docMk/>
          <pc:sldMk cId="1965788465" sldId="269"/>
        </pc:sldMkLst>
        <pc:spChg chg="mod">
          <ac:chgData name="HOÀNG NGUYỄN HẢI LONG" userId="359ece59-ef57-432f-a719-233735bb425e" providerId="ADAL" clId="{6EB60D94-1EF2-4EA5-BFC6-9F564ABC739C}" dt="2020-12-20T13:54:51.872" v="3700" actId="26606"/>
          <ac:spMkLst>
            <pc:docMk/>
            <pc:sldMk cId="1965788465" sldId="269"/>
            <ac:spMk id="2" creationId="{A319007F-620F-41FC-9531-4013DF3EC005}"/>
          </ac:spMkLst>
        </pc:spChg>
        <pc:spChg chg="add del mod">
          <ac:chgData name="HOÀNG NGUYỄN HẢI LONG" userId="359ece59-ef57-432f-a719-233735bb425e" providerId="ADAL" clId="{6EB60D94-1EF2-4EA5-BFC6-9F564ABC739C}" dt="2020-12-20T13:55:52.688" v="3843" actId="478"/>
          <ac:spMkLst>
            <pc:docMk/>
            <pc:sldMk cId="1965788465" sldId="269"/>
            <ac:spMk id="3" creationId="{F1CE49BA-C102-44A3-9ADA-51A282D11391}"/>
          </ac:spMkLst>
        </pc:spChg>
        <pc:spChg chg="mod ord">
          <ac:chgData name="HOÀNG NGUYỄN HẢI LONG" userId="359ece59-ef57-432f-a719-233735bb425e" providerId="ADAL" clId="{6EB60D94-1EF2-4EA5-BFC6-9F564ABC739C}" dt="2020-12-20T13:55:37.347" v="3838" actId="14100"/>
          <ac:spMkLst>
            <pc:docMk/>
            <pc:sldMk cId="1965788465" sldId="269"/>
            <ac:spMk id="6" creationId="{151174C2-3080-4B96-9A1D-F25D7530D40B}"/>
          </ac:spMkLst>
        </pc:spChg>
        <pc:spChg chg="add del mod">
          <ac:chgData name="HOÀNG NGUYỄN HẢI LONG" userId="359ece59-ef57-432f-a719-233735bb425e" providerId="ADAL" clId="{6EB60D94-1EF2-4EA5-BFC6-9F564ABC739C}" dt="2020-12-20T13:55:52.688" v="3843" actId="478"/>
          <ac:spMkLst>
            <pc:docMk/>
            <pc:sldMk cId="1965788465" sldId="269"/>
            <ac:spMk id="7" creationId="{843B82B5-EB60-4FF9-B39C-5E9030D3CB2F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1965788465" sldId="269"/>
            <ac:spMk id="74" creationId="{9CDF6DAD-6680-48EA-B64B-A5F5A4E46367}"/>
          </ac:spMkLst>
        </pc:spChg>
        <pc:spChg chg="del">
          <ac:chgData name="HOÀNG NGUYỄN HẢI LONG" userId="359ece59-ef57-432f-a719-233735bb425e" providerId="ADAL" clId="{6EB60D94-1EF2-4EA5-BFC6-9F564ABC739C}" dt="2020-12-20T13:54:51.872" v="3700" actId="26606"/>
          <ac:spMkLst>
            <pc:docMk/>
            <pc:sldMk cId="1965788465" sldId="269"/>
            <ac:spMk id="135" creationId="{EBF87945-A001-489F-9D9B-7D9435F0B9CA}"/>
          </ac:spMkLst>
        </pc:spChg>
        <pc:picChg chg="del">
          <ac:chgData name="HOÀNG NGUYỄN HẢI LONG" userId="359ece59-ef57-432f-a719-233735bb425e" providerId="ADAL" clId="{6EB60D94-1EF2-4EA5-BFC6-9F564ABC739C}" dt="2020-12-20T13:51:08.249" v="3274" actId="478"/>
          <ac:picMkLst>
            <pc:docMk/>
            <pc:sldMk cId="1965788465" sldId="269"/>
            <ac:picMk id="5" creationId="{083A087E-B43C-4A4C-AB95-1370FFE6465C}"/>
          </ac:picMkLst>
        </pc:picChg>
        <pc:picChg chg="add mod ord">
          <ac:chgData name="HOÀNG NGUYỄN HẢI LONG" userId="359ece59-ef57-432f-a719-233735bb425e" providerId="ADAL" clId="{6EB60D94-1EF2-4EA5-BFC6-9F564ABC739C}" dt="2020-12-20T13:54:51.872" v="3700" actId="26606"/>
          <ac:picMkLst>
            <pc:docMk/>
            <pc:sldMk cId="1965788465" sldId="269"/>
            <ac:picMk id="7170" creationId="{6715CE00-6E2A-4DE1-8FC0-43BCA26AA748}"/>
          </ac:picMkLst>
        </pc:picChg>
        <pc:picChg chg="add mod">
          <ac:chgData name="HOÀNG NGUYỄN HẢI LONG" userId="359ece59-ef57-432f-a719-233735bb425e" providerId="ADAL" clId="{6EB60D94-1EF2-4EA5-BFC6-9F564ABC739C}" dt="2020-12-20T13:54:51.872" v="3700" actId="26606"/>
          <ac:picMkLst>
            <pc:docMk/>
            <pc:sldMk cId="1965788465" sldId="269"/>
            <ac:picMk id="7172" creationId="{61154127-0790-4E38-B7FE-0EF72E2C89BC}"/>
          </ac:picMkLst>
        </pc:picChg>
      </pc:sldChg>
      <pc:sldChg chg="addSp delSp modSp add mod ord modTransition modAnim delDesignElem">
        <pc:chgData name="HOÀNG NGUYỄN HẢI LONG" userId="359ece59-ef57-432f-a719-233735bb425e" providerId="ADAL" clId="{6EB60D94-1EF2-4EA5-BFC6-9F564ABC739C}" dt="2020-12-21T02:57:35.850" v="4926"/>
        <pc:sldMkLst>
          <pc:docMk/>
          <pc:sldMk cId="3802920143" sldId="270"/>
        </pc:sldMkLst>
        <pc:spChg chg="mod">
          <ac:chgData name="HOÀNG NGUYỄN HẢI LONG" userId="359ece59-ef57-432f-a719-233735bb425e" providerId="ADAL" clId="{6EB60D94-1EF2-4EA5-BFC6-9F564ABC739C}" dt="2020-12-20T14:30:01.451" v="4692" actId="1076"/>
          <ac:spMkLst>
            <pc:docMk/>
            <pc:sldMk cId="3802920143" sldId="270"/>
            <ac:spMk id="2" creationId="{47A72B8F-6A9D-4CCB-BC83-539FD9EAB1E1}"/>
          </ac:spMkLst>
        </pc:spChg>
        <pc:spChg chg="mod">
          <ac:chgData name="HOÀNG NGUYỄN HẢI LONG" userId="359ece59-ef57-432f-a719-233735bb425e" providerId="ADAL" clId="{6EB60D94-1EF2-4EA5-BFC6-9F564ABC739C}" dt="2020-12-20T14:29:55.036" v="4691" actId="1076"/>
          <ac:spMkLst>
            <pc:docMk/>
            <pc:sldMk cId="3802920143" sldId="270"/>
            <ac:spMk id="53" creationId="{B8125C2B-3AAF-42ED-B18C-7DEF5D129BD5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3802920143" sldId="270"/>
            <ac:spMk id="62" creationId="{86197D16-FE75-4A0E-A0C9-28C0F04A43DF}"/>
          </ac:spMkLst>
        </pc:spChg>
        <pc:picChg chg="add del">
          <ac:chgData name="HOÀNG NGUYỄN HẢI LONG" userId="359ece59-ef57-432f-a719-233735bb425e" providerId="ADAL" clId="{6EB60D94-1EF2-4EA5-BFC6-9F564ABC739C}" dt="2020-12-20T14:16:19.846" v="4450"/>
          <ac:picMkLst>
            <pc:docMk/>
            <pc:sldMk cId="3802920143" sldId="270"/>
            <ac:picMk id="63" creationId="{FA8FCEC6-4B30-4FF2-8B32-504BEAEA3A16}"/>
          </ac:picMkLst>
        </pc:picChg>
      </pc:sldChg>
      <pc:sldChg chg="addSp delSp modSp add mod ord modAnim delDesignElem">
        <pc:chgData name="HOÀNG NGUYỄN HẢI LONG" userId="359ece59-ef57-432f-a719-233735bb425e" providerId="ADAL" clId="{6EB60D94-1EF2-4EA5-BFC6-9F564ABC739C}" dt="2020-12-21T02:59:30.982" v="4939"/>
        <pc:sldMkLst>
          <pc:docMk/>
          <pc:sldMk cId="368146597" sldId="271"/>
        </pc:sldMkLst>
        <pc:spChg chg="mod">
          <ac:chgData name="HOÀNG NGUYỄN HẢI LONG" userId="359ece59-ef57-432f-a719-233735bb425e" providerId="ADAL" clId="{6EB60D94-1EF2-4EA5-BFC6-9F564ABC739C}" dt="2020-12-20T13:58:13.075" v="3975" actId="26606"/>
          <ac:spMkLst>
            <pc:docMk/>
            <pc:sldMk cId="368146597" sldId="271"/>
            <ac:spMk id="2" creationId="{A319007F-620F-41FC-9531-4013DF3EC005}"/>
          </ac:spMkLst>
        </pc:spChg>
        <pc:spChg chg="mod ord">
          <ac:chgData name="HOÀNG NGUYỄN HẢI LONG" userId="359ece59-ef57-432f-a719-233735bb425e" providerId="ADAL" clId="{6EB60D94-1EF2-4EA5-BFC6-9F564ABC739C}" dt="2020-12-20T13:58:13.075" v="3975" actId="26606"/>
          <ac:spMkLst>
            <pc:docMk/>
            <pc:sldMk cId="368146597" sldId="271"/>
            <ac:spMk id="3" creationId="{F1CE49BA-C102-44A3-9ADA-51A282D11391}"/>
          </ac:spMkLst>
        </pc:spChg>
        <pc:spChg chg="add del mod ord">
          <ac:chgData name="HOÀNG NGUYỄN HẢI LONG" userId="359ece59-ef57-432f-a719-233735bb425e" providerId="ADAL" clId="{6EB60D94-1EF2-4EA5-BFC6-9F564ABC739C}" dt="2020-12-20T14:00:02.713" v="4025" actId="12"/>
          <ac:spMkLst>
            <pc:docMk/>
            <pc:sldMk cId="368146597" sldId="271"/>
            <ac:spMk id="6" creationId="{151174C2-3080-4B96-9A1D-F25D7530D40B}"/>
          </ac:spMkLst>
        </pc:spChg>
        <pc:spChg chg="del">
          <ac:chgData name="HOÀNG NGUYỄN HẢI LONG" userId="359ece59-ef57-432f-a719-233735bb425e" providerId="ADAL" clId="{6EB60D94-1EF2-4EA5-BFC6-9F564ABC739C}" dt="2020-12-20T13:58:13.075" v="3975" actId="26606"/>
          <ac:spMkLst>
            <pc:docMk/>
            <pc:sldMk cId="368146597" sldId="271"/>
            <ac:spMk id="135" creationId="{EBF87945-A001-489F-9D9B-7D9435F0B9CA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368146597" sldId="271"/>
            <ac:spMk id="192" creationId="{33CD251C-A887-4D2F-925B-FC097198538B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368146597" sldId="271"/>
            <ac:spMk id="193" creationId="{3B2069EE-A08E-44F0-B3F9-3CF8CC2DCAD5}"/>
          </ac:spMkLst>
        </pc:spChg>
        <pc:grpChg chg="add del">
          <ac:chgData name="HOÀNG NGUYỄN HẢI LONG" userId="359ece59-ef57-432f-a719-233735bb425e" providerId="ADAL" clId="{6EB60D94-1EF2-4EA5-BFC6-9F564ABC739C}" dt="2020-12-20T14:16:19.846" v="4450"/>
          <ac:grpSpMkLst>
            <pc:docMk/>
            <pc:sldMk cId="368146597" sldId="271"/>
            <ac:grpSpMk id="194" creationId="{9C6E8597-0CCE-4A8A-9326-AA52691A1C81}"/>
          </ac:grpSpMkLst>
        </pc:grpChg>
        <pc:picChg chg="del">
          <ac:chgData name="HOÀNG NGUYỄN HẢI LONG" userId="359ece59-ef57-432f-a719-233735bb425e" providerId="ADAL" clId="{6EB60D94-1EF2-4EA5-BFC6-9F564ABC739C}" dt="2020-12-20T13:57:39.771" v="3970" actId="478"/>
          <ac:picMkLst>
            <pc:docMk/>
            <pc:sldMk cId="368146597" sldId="271"/>
            <ac:picMk id="5" creationId="{083A087E-B43C-4A4C-AB95-1370FFE6465C}"/>
          </ac:picMkLst>
        </pc:picChg>
        <pc:picChg chg="add mod">
          <ac:chgData name="HOÀNG NGUYỄN HẢI LONG" userId="359ece59-ef57-432f-a719-233735bb425e" providerId="ADAL" clId="{6EB60D94-1EF2-4EA5-BFC6-9F564ABC739C}" dt="2020-12-20T13:59:14.605" v="4020" actId="14100"/>
          <ac:picMkLst>
            <pc:docMk/>
            <pc:sldMk cId="368146597" sldId="271"/>
            <ac:picMk id="8194" creationId="{FBADCB9A-CE71-4BBF-8551-39BC35734A83}"/>
          </ac:picMkLst>
        </pc:picChg>
        <pc:picChg chg="add mod">
          <ac:chgData name="HOÀNG NGUYỄN HẢI LONG" userId="359ece59-ef57-432f-a719-233735bb425e" providerId="ADAL" clId="{6EB60D94-1EF2-4EA5-BFC6-9F564ABC739C}" dt="2020-12-20T13:59:11.045" v="4019" actId="14100"/>
          <ac:picMkLst>
            <pc:docMk/>
            <pc:sldMk cId="368146597" sldId="271"/>
            <ac:picMk id="8196" creationId="{8F834B29-CEAA-4BC9-AB61-EBA2EE9E7062}"/>
          </ac:picMkLst>
        </pc:picChg>
      </pc:sldChg>
      <pc:sldChg chg="addSp delSp modSp add mod ord modTransition modAnim delDesignElem">
        <pc:chgData name="HOÀNG NGUYỄN HẢI LONG" userId="359ece59-ef57-432f-a719-233735bb425e" providerId="ADAL" clId="{6EB60D94-1EF2-4EA5-BFC6-9F564ABC739C}" dt="2020-12-21T04:12:40.065" v="5036"/>
        <pc:sldMkLst>
          <pc:docMk/>
          <pc:sldMk cId="663699536" sldId="272"/>
        </pc:sldMkLst>
        <pc:spChg chg="ord">
          <ac:chgData name="HOÀNG NGUYỄN HẢI LONG" userId="359ece59-ef57-432f-a719-233735bb425e" providerId="ADAL" clId="{6EB60D94-1EF2-4EA5-BFC6-9F564ABC739C}" dt="2020-12-20T14:00:45.343" v="4047" actId="26606"/>
          <ac:spMkLst>
            <pc:docMk/>
            <pc:sldMk cId="663699536" sldId="272"/>
            <ac:spMk id="3" creationId="{F1CE49BA-C102-44A3-9ADA-51A282D11391}"/>
          </ac:spMkLst>
        </pc:spChg>
        <pc:spChg chg="del mod ord">
          <ac:chgData name="HOÀNG NGUYỄN HẢI LONG" userId="359ece59-ef57-432f-a719-233735bb425e" providerId="ADAL" clId="{6EB60D94-1EF2-4EA5-BFC6-9F564ABC739C}" dt="2020-12-21T03:05:11.869" v="4973" actId="478"/>
          <ac:spMkLst>
            <pc:docMk/>
            <pc:sldMk cId="663699536" sldId="272"/>
            <ac:spMk id="6" creationId="{151174C2-3080-4B96-9A1D-F25D7530D40B}"/>
          </ac:spMkLst>
        </pc:spChg>
        <pc:spChg chg="add mod">
          <ac:chgData name="HOÀNG NGUYỄN HẢI LONG" userId="359ece59-ef57-432f-a719-233735bb425e" providerId="ADAL" clId="{6EB60D94-1EF2-4EA5-BFC6-9F564ABC739C}" dt="2020-12-21T03:05:14.635" v="4974" actId="1076"/>
          <ac:spMkLst>
            <pc:docMk/>
            <pc:sldMk cId="663699536" sldId="272"/>
            <ac:spMk id="12" creationId="{12F72B50-92DA-48AA-8ABF-687C60054FEA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663699536" sldId="272"/>
            <ac:spMk id="137" creationId="{33CD251C-A887-4D2F-925B-FC097198538B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663699536" sldId="272"/>
            <ac:spMk id="139" creationId="{3B2069EE-A08E-44F0-B3F9-3CF8CC2DCAD5}"/>
          </ac:spMkLst>
        </pc:spChg>
        <pc:spChg chg="del">
          <ac:chgData name="HOÀNG NGUYỄN HẢI LONG" userId="359ece59-ef57-432f-a719-233735bb425e" providerId="ADAL" clId="{6EB60D94-1EF2-4EA5-BFC6-9F564ABC739C}" dt="2020-12-20T14:00:45.343" v="4047" actId="26606"/>
          <ac:spMkLst>
            <pc:docMk/>
            <pc:sldMk cId="663699536" sldId="272"/>
            <ac:spMk id="192" creationId="{33CD251C-A887-4D2F-925B-FC097198538B}"/>
          </ac:spMkLst>
        </pc:spChg>
        <pc:spChg chg="del">
          <ac:chgData name="HOÀNG NGUYỄN HẢI LONG" userId="359ece59-ef57-432f-a719-233735bb425e" providerId="ADAL" clId="{6EB60D94-1EF2-4EA5-BFC6-9F564ABC739C}" dt="2020-12-20T14:00:45.343" v="4047" actId="26606"/>
          <ac:spMkLst>
            <pc:docMk/>
            <pc:sldMk cId="663699536" sldId="272"/>
            <ac:spMk id="193" creationId="{3B2069EE-A08E-44F0-B3F9-3CF8CC2DCAD5}"/>
          </ac:spMkLst>
        </pc:spChg>
        <pc:grpChg chg="add del">
          <ac:chgData name="HOÀNG NGUYỄN HẢI LONG" userId="359ece59-ef57-432f-a719-233735bb425e" providerId="ADAL" clId="{6EB60D94-1EF2-4EA5-BFC6-9F564ABC739C}" dt="2020-12-20T14:16:19.846" v="4450"/>
          <ac:grpSpMkLst>
            <pc:docMk/>
            <pc:sldMk cId="663699536" sldId="272"/>
            <ac:grpSpMk id="141" creationId="{9C6E8597-0CCE-4A8A-9326-AA52691A1C81}"/>
          </ac:grpSpMkLst>
        </pc:grpChg>
        <pc:grpChg chg="del">
          <ac:chgData name="HOÀNG NGUYỄN HẢI LONG" userId="359ece59-ef57-432f-a719-233735bb425e" providerId="ADAL" clId="{6EB60D94-1EF2-4EA5-BFC6-9F564ABC739C}" dt="2020-12-20T14:00:45.343" v="4047" actId="26606"/>
          <ac:grpSpMkLst>
            <pc:docMk/>
            <pc:sldMk cId="663699536" sldId="272"/>
            <ac:grpSpMk id="194" creationId="{9C6E8597-0CCE-4A8A-9326-AA52691A1C81}"/>
          </ac:grpSpMkLst>
        </pc:grpChg>
        <pc:picChg chg="del">
          <ac:chgData name="HOÀNG NGUYỄN HẢI LONG" userId="359ece59-ef57-432f-a719-233735bb425e" providerId="ADAL" clId="{6EB60D94-1EF2-4EA5-BFC6-9F564ABC739C}" dt="2020-12-20T14:00:27.223" v="4041" actId="478"/>
          <ac:picMkLst>
            <pc:docMk/>
            <pc:sldMk cId="663699536" sldId="272"/>
            <ac:picMk id="8194" creationId="{FBADCB9A-CE71-4BBF-8551-39BC35734A83}"/>
          </ac:picMkLst>
        </pc:picChg>
        <pc:picChg chg="del">
          <ac:chgData name="HOÀNG NGUYỄN HẢI LONG" userId="359ece59-ef57-432f-a719-233735bb425e" providerId="ADAL" clId="{6EB60D94-1EF2-4EA5-BFC6-9F564ABC739C}" dt="2020-12-20T14:00:27.663" v="4042" actId="478"/>
          <ac:picMkLst>
            <pc:docMk/>
            <pc:sldMk cId="663699536" sldId="272"/>
            <ac:picMk id="8196" creationId="{8F834B29-CEAA-4BC9-AB61-EBA2EE9E7062}"/>
          </ac:picMkLst>
        </pc:picChg>
        <pc:picChg chg="add mod">
          <ac:chgData name="HOÀNG NGUYỄN HẢI LONG" userId="359ece59-ef57-432f-a719-233735bb425e" providerId="ADAL" clId="{6EB60D94-1EF2-4EA5-BFC6-9F564ABC739C}" dt="2020-12-20T14:00:50.684" v="4049" actId="14100"/>
          <ac:picMkLst>
            <pc:docMk/>
            <pc:sldMk cId="663699536" sldId="272"/>
            <ac:picMk id="9218" creationId="{9E591E22-9C6F-4AB4-9E06-D635291E639D}"/>
          </ac:picMkLst>
        </pc:picChg>
        <pc:picChg chg="add mod">
          <ac:chgData name="HOÀNG NGUYỄN HẢI LONG" userId="359ece59-ef57-432f-a719-233735bb425e" providerId="ADAL" clId="{6EB60D94-1EF2-4EA5-BFC6-9F564ABC739C}" dt="2020-12-20T14:00:54.517" v="4051" actId="14100"/>
          <ac:picMkLst>
            <pc:docMk/>
            <pc:sldMk cId="663699536" sldId="272"/>
            <ac:picMk id="9220" creationId="{24F922E3-A8D0-4164-BBD8-6E705C8E9CFF}"/>
          </ac:picMkLst>
        </pc:picChg>
      </pc:sldChg>
      <pc:sldChg chg="modSp add del mod">
        <pc:chgData name="HOÀNG NGUYỄN HẢI LONG" userId="359ece59-ef57-432f-a719-233735bb425e" providerId="ADAL" clId="{6EB60D94-1EF2-4EA5-BFC6-9F564ABC739C}" dt="2020-12-20T14:07:12.426" v="4369" actId="47"/>
        <pc:sldMkLst>
          <pc:docMk/>
          <pc:sldMk cId="2496837926" sldId="273"/>
        </pc:sldMkLst>
        <pc:spChg chg="mod">
          <ac:chgData name="HOÀNG NGUYỄN HẢI LONG" userId="359ece59-ef57-432f-a719-233735bb425e" providerId="ADAL" clId="{6EB60D94-1EF2-4EA5-BFC6-9F564ABC739C}" dt="2020-12-20T14:01:32.223" v="4123" actId="20577"/>
          <ac:spMkLst>
            <pc:docMk/>
            <pc:sldMk cId="2496837926" sldId="273"/>
            <ac:spMk id="6" creationId="{151174C2-3080-4B96-9A1D-F25D7530D40B}"/>
          </ac:spMkLst>
        </pc:spChg>
      </pc:sldChg>
      <pc:sldChg chg="addSp delSp modSp add mod ord modAnim delDesignElem">
        <pc:chgData name="HOÀNG NGUYỄN HẢI LONG" userId="359ece59-ef57-432f-a719-233735bb425e" providerId="ADAL" clId="{6EB60D94-1EF2-4EA5-BFC6-9F564ABC739C}" dt="2020-12-21T02:59:36.686" v="4940"/>
        <pc:sldMkLst>
          <pc:docMk/>
          <pc:sldMk cId="1491256783" sldId="274"/>
        </pc:sldMkLst>
        <pc:spChg chg="ord">
          <ac:chgData name="HOÀNG NGUYỄN HẢI LONG" userId="359ece59-ef57-432f-a719-233735bb425e" providerId="ADAL" clId="{6EB60D94-1EF2-4EA5-BFC6-9F564ABC739C}" dt="2020-12-20T14:01:55.132" v="4129" actId="26606"/>
          <ac:spMkLst>
            <pc:docMk/>
            <pc:sldMk cId="1491256783" sldId="274"/>
            <ac:spMk id="3" creationId="{F1CE49BA-C102-44A3-9ADA-51A282D11391}"/>
          </ac:spMkLst>
        </pc:spChg>
        <pc:spChg chg="ord">
          <ac:chgData name="HOÀNG NGUYỄN HẢI LONG" userId="359ece59-ef57-432f-a719-233735bb425e" providerId="ADAL" clId="{6EB60D94-1EF2-4EA5-BFC6-9F564ABC739C}" dt="2020-12-20T14:01:55.132" v="4129" actId="26606"/>
          <ac:spMkLst>
            <pc:docMk/>
            <pc:sldMk cId="1491256783" sldId="274"/>
            <ac:spMk id="6" creationId="{151174C2-3080-4B96-9A1D-F25D7530D40B}"/>
          </ac:spMkLst>
        </pc:spChg>
        <pc:spChg chg="del">
          <ac:chgData name="HOÀNG NGUYỄN HẢI LONG" userId="359ece59-ef57-432f-a719-233735bb425e" providerId="ADAL" clId="{6EB60D94-1EF2-4EA5-BFC6-9F564ABC739C}" dt="2020-12-20T14:01:55.132" v="4129" actId="26606"/>
          <ac:spMkLst>
            <pc:docMk/>
            <pc:sldMk cId="1491256783" sldId="274"/>
            <ac:spMk id="137" creationId="{33CD251C-A887-4D2F-925B-FC097198538B}"/>
          </ac:spMkLst>
        </pc:spChg>
        <pc:spChg chg="del">
          <ac:chgData name="HOÀNG NGUYỄN HẢI LONG" userId="359ece59-ef57-432f-a719-233735bb425e" providerId="ADAL" clId="{6EB60D94-1EF2-4EA5-BFC6-9F564ABC739C}" dt="2020-12-20T14:01:55.132" v="4129" actId="26606"/>
          <ac:spMkLst>
            <pc:docMk/>
            <pc:sldMk cId="1491256783" sldId="274"/>
            <ac:spMk id="139" creationId="{3B2069EE-A08E-44F0-B3F9-3CF8CC2DCAD5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1491256783" sldId="274"/>
            <ac:spMk id="192" creationId="{33CD251C-A887-4D2F-925B-FC097198538B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1491256783" sldId="274"/>
            <ac:spMk id="193" creationId="{3B2069EE-A08E-44F0-B3F9-3CF8CC2DCAD5}"/>
          </ac:spMkLst>
        </pc:spChg>
        <pc:spChg chg="add del">
          <ac:chgData name="HOÀNG NGUYỄN HẢI LONG" userId="359ece59-ef57-432f-a719-233735bb425e" providerId="ADAL" clId="{6EB60D94-1EF2-4EA5-BFC6-9F564ABC739C}" dt="2020-12-20T14:02:19.235" v="4136" actId="26606"/>
          <ac:spMkLst>
            <pc:docMk/>
            <pc:sldMk cId="1491256783" sldId="274"/>
            <ac:spMk id="10246" creationId="{33CD251C-A887-4D2F-925B-FC097198538B}"/>
          </ac:spMkLst>
        </pc:spChg>
        <pc:spChg chg="add del">
          <ac:chgData name="HOÀNG NGUYỄN HẢI LONG" userId="359ece59-ef57-432f-a719-233735bb425e" providerId="ADAL" clId="{6EB60D94-1EF2-4EA5-BFC6-9F564ABC739C}" dt="2020-12-20T14:02:19.235" v="4136" actId="26606"/>
          <ac:spMkLst>
            <pc:docMk/>
            <pc:sldMk cId="1491256783" sldId="274"/>
            <ac:spMk id="10247" creationId="{3B2069EE-A08E-44F0-B3F9-3CF8CC2DCAD5}"/>
          </ac:spMkLst>
        </pc:spChg>
        <pc:grpChg chg="del">
          <ac:chgData name="HOÀNG NGUYỄN HẢI LONG" userId="359ece59-ef57-432f-a719-233735bb425e" providerId="ADAL" clId="{6EB60D94-1EF2-4EA5-BFC6-9F564ABC739C}" dt="2020-12-20T14:01:55.132" v="4129" actId="26606"/>
          <ac:grpSpMkLst>
            <pc:docMk/>
            <pc:sldMk cId="1491256783" sldId="274"/>
            <ac:grpSpMk id="141" creationId="{9C6E8597-0CCE-4A8A-9326-AA52691A1C81}"/>
          </ac:grpSpMkLst>
        </pc:grpChg>
        <pc:grpChg chg="add del">
          <ac:chgData name="HOÀNG NGUYỄN HẢI LONG" userId="359ece59-ef57-432f-a719-233735bb425e" providerId="ADAL" clId="{6EB60D94-1EF2-4EA5-BFC6-9F564ABC739C}" dt="2020-12-20T14:16:19.846" v="4450"/>
          <ac:grpSpMkLst>
            <pc:docMk/>
            <pc:sldMk cId="1491256783" sldId="274"/>
            <ac:grpSpMk id="194" creationId="{9C6E8597-0CCE-4A8A-9326-AA52691A1C81}"/>
          </ac:grpSpMkLst>
        </pc:grpChg>
        <pc:grpChg chg="add del">
          <ac:chgData name="HOÀNG NGUYỄN HẢI LONG" userId="359ece59-ef57-432f-a719-233735bb425e" providerId="ADAL" clId="{6EB60D94-1EF2-4EA5-BFC6-9F564ABC739C}" dt="2020-12-20T14:02:19.235" v="4136" actId="26606"/>
          <ac:grpSpMkLst>
            <pc:docMk/>
            <pc:sldMk cId="1491256783" sldId="274"/>
            <ac:grpSpMk id="10248" creationId="{9C6E8597-0CCE-4A8A-9326-AA52691A1C81}"/>
          </ac:grpSpMkLst>
        </pc:grpChg>
        <pc:picChg chg="del">
          <ac:chgData name="HOÀNG NGUYỄN HẢI LONG" userId="359ece59-ef57-432f-a719-233735bb425e" providerId="ADAL" clId="{6EB60D94-1EF2-4EA5-BFC6-9F564ABC739C}" dt="2020-12-20T14:01:43.148" v="4125" actId="478"/>
          <ac:picMkLst>
            <pc:docMk/>
            <pc:sldMk cId="1491256783" sldId="274"/>
            <ac:picMk id="9218" creationId="{9E591E22-9C6F-4AB4-9E06-D635291E639D}"/>
          </ac:picMkLst>
        </pc:picChg>
        <pc:picChg chg="del">
          <ac:chgData name="HOÀNG NGUYỄN HẢI LONG" userId="359ece59-ef57-432f-a719-233735bb425e" providerId="ADAL" clId="{6EB60D94-1EF2-4EA5-BFC6-9F564ABC739C}" dt="2020-12-20T14:01:43.709" v="4126" actId="478"/>
          <ac:picMkLst>
            <pc:docMk/>
            <pc:sldMk cId="1491256783" sldId="274"/>
            <ac:picMk id="9220" creationId="{24F922E3-A8D0-4164-BBD8-6E705C8E9CFF}"/>
          </ac:picMkLst>
        </pc:picChg>
        <pc:picChg chg="add mod">
          <ac:chgData name="HOÀNG NGUYỄN HẢI LONG" userId="359ece59-ef57-432f-a719-233735bb425e" providerId="ADAL" clId="{6EB60D94-1EF2-4EA5-BFC6-9F564ABC739C}" dt="2020-12-20T14:02:19.235" v="4136" actId="26606"/>
          <ac:picMkLst>
            <pc:docMk/>
            <pc:sldMk cId="1491256783" sldId="274"/>
            <ac:picMk id="10242" creationId="{F23C3DAA-AD3A-48CD-BBBA-EC3A583E12A2}"/>
          </ac:picMkLst>
        </pc:picChg>
        <pc:picChg chg="add mod">
          <ac:chgData name="HOÀNG NGUYỄN HẢI LONG" userId="359ece59-ef57-432f-a719-233735bb425e" providerId="ADAL" clId="{6EB60D94-1EF2-4EA5-BFC6-9F564ABC739C}" dt="2020-12-20T14:02:05.757" v="4134" actId="14100"/>
          <ac:picMkLst>
            <pc:docMk/>
            <pc:sldMk cId="1491256783" sldId="274"/>
            <ac:picMk id="10244" creationId="{E00B2E49-CF92-493D-834A-8D1E8B5FE755}"/>
          </ac:picMkLst>
        </pc:picChg>
      </pc:sldChg>
      <pc:sldChg chg="addSp delSp modSp add mod ord modAnim delDesignElem">
        <pc:chgData name="HOÀNG NGUYỄN HẢI LONG" userId="359ece59-ef57-432f-a719-233735bb425e" providerId="ADAL" clId="{6EB60D94-1EF2-4EA5-BFC6-9F564ABC739C}" dt="2020-12-21T02:47:23.629" v="4741" actId="1076"/>
        <pc:sldMkLst>
          <pc:docMk/>
          <pc:sldMk cId="1932418821" sldId="275"/>
        </pc:sldMkLst>
        <pc:spChg chg="mod">
          <ac:chgData name="HOÀNG NGUYỄN HẢI LONG" userId="359ece59-ef57-432f-a719-233735bb425e" providerId="ADAL" clId="{6EB60D94-1EF2-4EA5-BFC6-9F564ABC739C}" dt="2020-12-20T14:03:09.147" v="4190" actId="26606"/>
          <ac:spMkLst>
            <pc:docMk/>
            <pc:sldMk cId="1932418821" sldId="275"/>
            <ac:spMk id="2" creationId="{A319007F-620F-41FC-9531-4013DF3EC005}"/>
          </ac:spMkLst>
        </pc:spChg>
        <pc:spChg chg="mod">
          <ac:chgData name="HOÀNG NGUYỄN HẢI LONG" userId="359ece59-ef57-432f-a719-233735bb425e" providerId="ADAL" clId="{6EB60D94-1EF2-4EA5-BFC6-9F564ABC739C}" dt="2020-12-20T14:03:09.147" v="4190" actId="26606"/>
          <ac:spMkLst>
            <pc:docMk/>
            <pc:sldMk cId="1932418821" sldId="275"/>
            <ac:spMk id="3" creationId="{F1CE49BA-C102-44A3-9ADA-51A282D11391}"/>
          </ac:spMkLst>
        </pc:spChg>
        <pc:spChg chg="mod ord">
          <ac:chgData name="HOÀNG NGUYỄN HẢI LONG" userId="359ece59-ef57-432f-a719-233735bb425e" providerId="ADAL" clId="{6EB60D94-1EF2-4EA5-BFC6-9F564ABC739C}" dt="2020-12-20T14:03:09.147" v="4190" actId="26606"/>
          <ac:spMkLst>
            <pc:docMk/>
            <pc:sldMk cId="1932418821" sldId="275"/>
            <ac:spMk id="6" creationId="{151174C2-3080-4B96-9A1D-F25D7530D40B}"/>
          </ac:spMkLst>
        </pc:spChg>
        <pc:spChg chg="add del">
          <ac:chgData name="HOÀNG NGUYỄN HẢI LONG" userId="359ece59-ef57-432f-a719-233735bb425e" providerId="ADAL" clId="{6EB60D94-1EF2-4EA5-BFC6-9F564ABC739C}" dt="2020-12-20T14:03:09.147" v="4190" actId="26606"/>
          <ac:spMkLst>
            <pc:docMk/>
            <pc:sldMk cId="1932418821" sldId="275"/>
            <ac:spMk id="76" creationId="{C3D6EC93-F369-413E-AA67-5D4104161046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1932418821" sldId="275"/>
            <ac:spMk id="192" creationId="{33CD251C-A887-4D2F-925B-FC097198538B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1932418821" sldId="275"/>
            <ac:spMk id="193" creationId="{3B2069EE-A08E-44F0-B3F9-3CF8CC2DCAD5}"/>
          </ac:spMkLst>
        </pc:spChg>
        <pc:grpChg chg="add del">
          <ac:chgData name="HOÀNG NGUYỄN HẢI LONG" userId="359ece59-ef57-432f-a719-233735bb425e" providerId="ADAL" clId="{6EB60D94-1EF2-4EA5-BFC6-9F564ABC739C}" dt="2020-12-20T14:03:09.147" v="4190" actId="26606"/>
          <ac:grpSpMkLst>
            <pc:docMk/>
            <pc:sldMk cId="1932418821" sldId="275"/>
            <ac:grpSpMk id="78" creationId="{4EA04677-6B2C-40F4-975C-ED9196552771}"/>
          </ac:grpSpMkLst>
        </pc:grpChg>
        <pc:grpChg chg="add del">
          <ac:chgData name="HOÀNG NGUYỄN HẢI LONG" userId="359ece59-ef57-432f-a719-233735bb425e" providerId="ADAL" clId="{6EB60D94-1EF2-4EA5-BFC6-9F564ABC739C}" dt="2020-12-20T14:16:19.846" v="4450"/>
          <ac:grpSpMkLst>
            <pc:docMk/>
            <pc:sldMk cId="1932418821" sldId="275"/>
            <ac:grpSpMk id="194" creationId="{9C6E8597-0CCE-4A8A-9326-AA52691A1C81}"/>
          </ac:grpSpMkLst>
        </pc:grpChg>
        <pc:picChg chg="add del">
          <ac:chgData name="HOÀNG NGUYỄN HẢI LONG" userId="359ece59-ef57-432f-a719-233735bb425e" providerId="ADAL" clId="{6EB60D94-1EF2-4EA5-BFC6-9F564ABC739C}" dt="2020-12-21T02:47:04.324" v="4732" actId="478"/>
          <ac:picMkLst>
            <pc:docMk/>
            <pc:sldMk cId="1932418821" sldId="275"/>
            <ac:picMk id="5" creationId="{7325204B-DE23-4DCB-B80C-3D9640773DAE}"/>
          </ac:picMkLst>
        </pc:picChg>
        <pc:picChg chg="add mod">
          <ac:chgData name="HOÀNG NGUYỄN HẢI LONG" userId="359ece59-ef57-432f-a719-233735bb425e" providerId="ADAL" clId="{6EB60D94-1EF2-4EA5-BFC6-9F564ABC739C}" dt="2020-12-21T02:47:23.629" v="4741" actId="1076"/>
          <ac:picMkLst>
            <pc:docMk/>
            <pc:sldMk cId="1932418821" sldId="275"/>
            <ac:picMk id="8" creationId="{56D637E0-C69D-4718-B277-9E36C6E5FDAB}"/>
          </ac:picMkLst>
        </pc:picChg>
        <pc:picChg chg="del">
          <ac:chgData name="HOÀNG NGUYỄN HẢI LONG" userId="359ece59-ef57-432f-a719-233735bb425e" providerId="ADAL" clId="{6EB60D94-1EF2-4EA5-BFC6-9F564ABC739C}" dt="2020-12-20T14:02:45.031" v="4186" actId="478"/>
          <ac:picMkLst>
            <pc:docMk/>
            <pc:sldMk cId="1932418821" sldId="275"/>
            <ac:picMk id="10242" creationId="{F23C3DAA-AD3A-48CD-BBBA-EC3A583E12A2}"/>
          </ac:picMkLst>
        </pc:picChg>
        <pc:picChg chg="del">
          <ac:chgData name="HOÀNG NGUYỄN HẢI LONG" userId="359ece59-ef57-432f-a719-233735bb425e" providerId="ADAL" clId="{6EB60D94-1EF2-4EA5-BFC6-9F564ABC739C}" dt="2020-12-20T14:02:44.549" v="4185" actId="478"/>
          <ac:picMkLst>
            <pc:docMk/>
            <pc:sldMk cId="1932418821" sldId="275"/>
            <ac:picMk id="10244" creationId="{E00B2E49-CF92-493D-834A-8D1E8B5FE755}"/>
          </ac:picMkLst>
        </pc:picChg>
        <pc:picChg chg="add del mod">
          <ac:chgData name="HOÀNG NGUYỄN HẢI LONG" userId="359ece59-ef57-432f-a719-233735bb425e" providerId="ADAL" clId="{6EB60D94-1EF2-4EA5-BFC6-9F564ABC739C}" dt="2020-12-20T14:03:29.288" v="4192" actId="478"/>
          <ac:picMkLst>
            <pc:docMk/>
            <pc:sldMk cId="1932418821" sldId="275"/>
            <ac:picMk id="11266" creationId="{136AC991-1DB2-418B-B8E7-4B1C0F02B236}"/>
          </ac:picMkLst>
        </pc:picChg>
        <pc:picChg chg="add del">
          <ac:chgData name="HOÀNG NGUYỄN HẢI LONG" userId="359ece59-ef57-432f-a719-233735bb425e" providerId="ADAL" clId="{6EB60D94-1EF2-4EA5-BFC6-9F564ABC739C}" dt="2020-12-20T14:03:43.479" v="4194" actId="478"/>
          <ac:picMkLst>
            <pc:docMk/>
            <pc:sldMk cId="1932418821" sldId="275"/>
            <ac:picMk id="11268" creationId="{17D4A15D-D2A2-4BDA-AD88-5EC97A6BD06A}"/>
          </ac:picMkLst>
        </pc:picChg>
        <pc:picChg chg="add del mod">
          <ac:chgData name="HOÀNG NGUYỄN HẢI LONG" userId="359ece59-ef57-432f-a719-233735bb425e" providerId="ADAL" clId="{6EB60D94-1EF2-4EA5-BFC6-9F564ABC739C}" dt="2020-12-21T02:47:04.900" v="4733" actId="478"/>
          <ac:picMkLst>
            <pc:docMk/>
            <pc:sldMk cId="1932418821" sldId="275"/>
            <ac:picMk id="11270" creationId="{AF4AAC58-10F9-4FF0-A1B9-412294D9B562}"/>
          </ac:picMkLst>
        </pc:picChg>
      </pc:sldChg>
      <pc:sldChg chg="addSp delSp modSp add del mod ord modAnim delDesignElem">
        <pc:chgData name="HOÀNG NGUYỄN HẢI LONG" userId="359ece59-ef57-432f-a719-233735bb425e" providerId="ADAL" clId="{6EB60D94-1EF2-4EA5-BFC6-9F564ABC739C}" dt="2020-12-21T02:47:41.397" v="4743" actId="47"/>
        <pc:sldMkLst>
          <pc:docMk/>
          <pc:sldMk cId="601924318" sldId="276"/>
        </pc:sldMkLst>
        <pc:spChg chg="mod">
          <ac:chgData name="HOÀNG NGUYỄN HẢI LONG" userId="359ece59-ef57-432f-a719-233735bb425e" providerId="ADAL" clId="{6EB60D94-1EF2-4EA5-BFC6-9F564ABC739C}" dt="2020-12-20T14:05:41.391" v="4309" actId="122"/>
          <ac:spMkLst>
            <pc:docMk/>
            <pc:sldMk cId="601924318" sldId="276"/>
            <ac:spMk id="2" creationId="{A319007F-620F-41FC-9531-4013DF3EC005}"/>
          </ac:spMkLst>
        </pc:spChg>
        <pc:spChg chg="mod">
          <ac:chgData name="HOÀNG NGUYỄN HẢI LONG" userId="359ece59-ef57-432f-a719-233735bb425e" providerId="ADAL" clId="{6EB60D94-1EF2-4EA5-BFC6-9F564ABC739C}" dt="2020-12-20T14:04:52.364" v="4298" actId="26606"/>
          <ac:spMkLst>
            <pc:docMk/>
            <pc:sldMk cId="601924318" sldId="276"/>
            <ac:spMk id="3" creationId="{F1CE49BA-C102-44A3-9ADA-51A282D11391}"/>
          </ac:spMkLst>
        </pc:spChg>
        <pc:spChg chg="mod">
          <ac:chgData name="HOÀNG NGUYỄN HẢI LONG" userId="359ece59-ef57-432f-a719-233735bb425e" providerId="ADAL" clId="{6EB60D94-1EF2-4EA5-BFC6-9F564ABC739C}" dt="2020-12-20T14:05:47.949" v="4310" actId="1076"/>
          <ac:spMkLst>
            <pc:docMk/>
            <pc:sldMk cId="601924318" sldId="276"/>
            <ac:spMk id="6" creationId="{151174C2-3080-4B96-9A1D-F25D7530D40B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601924318" sldId="276"/>
            <ac:spMk id="135" creationId="{305265DC-CF6B-4AE8-B3F3-2A7A16374D31}"/>
          </ac:spMkLst>
        </pc:spChg>
        <pc:spChg chg="del">
          <ac:chgData name="HOÀNG NGUYỄN HẢI LONG" userId="359ece59-ef57-432f-a719-233735bb425e" providerId="ADAL" clId="{6EB60D94-1EF2-4EA5-BFC6-9F564ABC739C}" dt="2020-12-20T14:04:52.364" v="4298" actId="26606"/>
          <ac:spMkLst>
            <pc:docMk/>
            <pc:sldMk cId="601924318" sldId="276"/>
            <ac:spMk id="192" creationId="{33CD251C-A887-4D2F-925B-FC097198538B}"/>
          </ac:spMkLst>
        </pc:spChg>
        <pc:spChg chg="del">
          <ac:chgData name="HOÀNG NGUYỄN HẢI LONG" userId="359ece59-ef57-432f-a719-233735bb425e" providerId="ADAL" clId="{6EB60D94-1EF2-4EA5-BFC6-9F564ABC739C}" dt="2020-12-20T14:04:52.364" v="4298" actId="26606"/>
          <ac:spMkLst>
            <pc:docMk/>
            <pc:sldMk cId="601924318" sldId="276"/>
            <ac:spMk id="193" creationId="{3B2069EE-A08E-44F0-B3F9-3CF8CC2DCAD5}"/>
          </ac:spMkLst>
        </pc:spChg>
        <pc:grpChg chg="add del">
          <ac:chgData name="HOÀNG NGUYỄN HẢI LONG" userId="359ece59-ef57-432f-a719-233735bb425e" providerId="ADAL" clId="{6EB60D94-1EF2-4EA5-BFC6-9F564ABC739C}" dt="2020-12-20T14:16:19.846" v="4450"/>
          <ac:grpSpMkLst>
            <pc:docMk/>
            <pc:sldMk cId="601924318" sldId="276"/>
            <ac:grpSpMk id="137" creationId="{37EA779C-87BF-454F-919D-A3DA98FD8A79}"/>
          </ac:grpSpMkLst>
        </pc:grpChg>
        <pc:grpChg chg="del">
          <ac:chgData name="HOÀNG NGUYỄN HẢI LONG" userId="359ece59-ef57-432f-a719-233735bb425e" providerId="ADAL" clId="{6EB60D94-1EF2-4EA5-BFC6-9F564ABC739C}" dt="2020-12-20T14:04:52.364" v="4298" actId="26606"/>
          <ac:grpSpMkLst>
            <pc:docMk/>
            <pc:sldMk cId="601924318" sldId="276"/>
            <ac:grpSpMk id="194" creationId="{9C6E8597-0CCE-4A8A-9326-AA52691A1C81}"/>
          </ac:grpSpMkLst>
        </pc:grpChg>
        <pc:picChg chg="del mod">
          <ac:chgData name="HOÀNG NGUYỄN HẢI LONG" userId="359ece59-ef57-432f-a719-233735bb425e" providerId="ADAL" clId="{6EB60D94-1EF2-4EA5-BFC6-9F564ABC739C}" dt="2020-12-20T14:04:37.886" v="4296" actId="478"/>
          <ac:picMkLst>
            <pc:docMk/>
            <pc:sldMk cId="601924318" sldId="276"/>
            <ac:picMk id="11270" creationId="{AF4AAC58-10F9-4FF0-A1B9-412294D9B562}"/>
          </ac:picMkLst>
        </pc:picChg>
        <pc:picChg chg="add del mod ord">
          <ac:chgData name="HOÀNG NGUYỄN HẢI LONG" userId="359ece59-ef57-432f-a719-233735bb425e" providerId="ADAL" clId="{6EB60D94-1EF2-4EA5-BFC6-9F564ABC739C}" dt="2020-12-20T14:05:17.691" v="4304" actId="478"/>
          <ac:picMkLst>
            <pc:docMk/>
            <pc:sldMk cId="601924318" sldId="276"/>
            <ac:picMk id="12290" creationId="{C99657F4-B2F3-424C-A110-C0A8B465AD54}"/>
          </ac:picMkLst>
        </pc:picChg>
        <pc:picChg chg="add mod">
          <ac:chgData name="HOÀNG NGUYỄN HẢI LONG" userId="359ece59-ef57-432f-a719-233735bb425e" providerId="ADAL" clId="{6EB60D94-1EF2-4EA5-BFC6-9F564ABC739C}" dt="2020-12-20T14:05:35.236" v="4308" actId="1076"/>
          <ac:picMkLst>
            <pc:docMk/>
            <pc:sldMk cId="601924318" sldId="276"/>
            <ac:picMk id="12292" creationId="{97F20F46-8885-46EE-BDA3-A097EE023416}"/>
          </ac:picMkLst>
        </pc:picChg>
      </pc:sldChg>
      <pc:sldChg chg="addSp delSp modSp add mod ord modAnim delDesignElem">
        <pc:chgData name="HOÀNG NGUYỄN HẢI LONG" userId="359ece59-ef57-432f-a719-233735bb425e" providerId="ADAL" clId="{6EB60D94-1EF2-4EA5-BFC6-9F564ABC739C}" dt="2020-12-21T02:59:25.719" v="4938"/>
        <pc:sldMkLst>
          <pc:docMk/>
          <pc:sldMk cId="400455037" sldId="277"/>
        </pc:sldMkLst>
        <pc:spChg chg="mod">
          <ac:chgData name="HOÀNG NGUYỄN HẢI LONG" userId="359ece59-ef57-432f-a719-233735bb425e" providerId="ADAL" clId="{6EB60D94-1EF2-4EA5-BFC6-9F564ABC739C}" dt="2020-12-20T14:06:46.486" v="4364" actId="20577"/>
          <ac:spMkLst>
            <pc:docMk/>
            <pc:sldMk cId="400455037" sldId="277"/>
            <ac:spMk id="6" creationId="{151174C2-3080-4B96-9A1D-F25D7530D40B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400455037" sldId="277"/>
            <ac:spMk id="192" creationId="{33CD251C-A887-4D2F-925B-FC097198538B}"/>
          </ac:spMkLst>
        </pc:spChg>
        <pc:spChg chg="add del">
          <ac:chgData name="HOÀNG NGUYỄN HẢI LONG" userId="359ece59-ef57-432f-a719-233735bb425e" providerId="ADAL" clId="{6EB60D94-1EF2-4EA5-BFC6-9F564ABC739C}" dt="2020-12-20T14:16:19.846" v="4450"/>
          <ac:spMkLst>
            <pc:docMk/>
            <pc:sldMk cId="400455037" sldId="277"/>
            <ac:spMk id="193" creationId="{3B2069EE-A08E-44F0-B3F9-3CF8CC2DCAD5}"/>
          </ac:spMkLst>
        </pc:spChg>
        <pc:grpChg chg="add del">
          <ac:chgData name="HOÀNG NGUYỄN HẢI LONG" userId="359ece59-ef57-432f-a719-233735bb425e" providerId="ADAL" clId="{6EB60D94-1EF2-4EA5-BFC6-9F564ABC739C}" dt="2020-12-20T14:16:19.846" v="4450"/>
          <ac:grpSpMkLst>
            <pc:docMk/>
            <pc:sldMk cId="400455037" sldId="277"/>
            <ac:grpSpMk id="194" creationId="{9C6E8597-0CCE-4A8A-9326-AA52691A1C81}"/>
          </ac:grpSpMkLst>
        </pc:grpChg>
        <pc:picChg chg="del">
          <ac:chgData name="HOÀNG NGUYỄN HẢI LONG" userId="359ece59-ef57-432f-a719-233735bb425e" providerId="ADAL" clId="{6EB60D94-1EF2-4EA5-BFC6-9F564ABC739C}" dt="2020-12-20T14:06:05.011" v="4314" actId="478"/>
          <ac:picMkLst>
            <pc:docMk/>
            <pc:sldMk cId="400455037" sldId="277"/>
            <ac:picMk id="11270" creationId="{AF4AAC58-10F9-4FF0-A1B9-412294D9B562}"/>
          </ac:picMkLst>
        </pc:picChg>
        <pc:picChg chg="add del mod">
          <ac:chgData name="HOÀNG NGUYỄN HẢI LONG" userId="359ece59-ef57-432f-a719-233735bb425e" providerId="ADAL" clId="{6EB60D94-1EF2-4EA5-BFC6-9F564ABC739C}" dt="2020-12-20T14:06:22.993" v="4317" actId="478"/>
          <ac:picMkLst>
            <pc:docMk/>
            <pc:sldMk cId="400455037" sldId="277"/>
            <ac:picMk id="13314" creationId="{49208345-1DFC-4EC0-87B5-C23DE081822B}"/>
          </ac:picMkLst>
        </pc:picChg>
        <pc:picChg chg="add mod">
          <ac:chgData name="HOÀNG NGUYỄN HẢI LONG" userId="359ece59-ef57-432f-a719-233735bb425e" providerId="ADAL" clId="{6EB60D94-1EF2-4EA5-BFC6-9F564ABC739C}" dt="2020-12-20T14:06:33.693" v="4322" actId="1076"/>
          <ac:picMkLst>
            <pc:docMk/>
            <pc:sldMk cId="400455037" sldId="277"/>
            <ac:picMk id="13316" creationId="{415403A4-6599-4CB2-83C4-D74DD8B4F2CF}"/>
          </ac:picMkLst>
        </pc:picChg>
      </pc:sldChg>
      <pc:sldChg chg="addSp delSp modSp new mod modTransition setBg modAnim">
        <pc:chgData name="HOÀNG NGUYỄN HẢI LONG" userId="359ece59-ef57-432f-a719-233735bb425e" providerId="ADAL" clId="{6EB60D94-1EF2-4EA5-BFC6-9F564ABC739C}" dt="2020-12-21T03:04:08.512" v="4969"/>
        <pc:sldMkLst>
          <pc:docMk/>
          <pc:sldMk cId="294501480" sldId="278"/>
        </pc:sldMkLst>
        <pc:spChg chg="del">
          <ac:chgData name="HOÀNG NGUYỄN HẢI LONG" userId="359ece59-ef57-432f-a719-233735bb425e" providerId="ADAL" clId="{6EB60D94-1EF2-4EA5-BFC6-9F564ABC739C}" dt="2020-12-20T14:24:31.439" v="4575" actId="478"/>
          <ac:spMkLst>
            <pc:docMk/>
            <pc:sldMk cId="294501480" sldId="278"/>
            <ac:spMk id="2" creationId="{052D58B2-B08C-40D1-8538-6FB168DB02E2}"/>
          </ac:spMkLst>
        </pc:spChg>
        <pc:spChg chg="del mod">
          <ac:chgData name="HOÀNG NGUYỄN HẢI LONG" userId="359ece59-ef57-432f-a719-233735bb425e" providerId="ADAL" clId="{6EB60D94-1EF2-4EA5-BFC6-9F564ABC739C}" dt="2020-12-20T14:24:29.190" v="4574" actId="478"/>
          <ac:spMkLst>
            <pc:docMk/>
            <pc:sldMk cId="294501480" sldId="278"/>
            <ac:spMk id="3" creationId="{81B03504-33E1-4E81-8F6D-9D7468993ECA}"/>
          </ac:spMkLst>
        </pc:spChg>
        <pc:spChg chg="add mod">
          <ac:chgData name="HOÀNG NGUYỄN HẢI LONG" userId="359ece59-ef57-432f-a719-233735bb425e" providerId="ADAL" clId="{6EB60D94-1EF2-4EA5-BFC6-9F564ABC739C}" dt="2020-12-20T14:25:03.348" v="4652" actId="1076"/>
          <ac:spMkLst>
            <pc:docMk/>
            <pc:sldMk cId="294501480" sldId="278"/>
            <ac:spMk id="4" creationId="{98BBF8A3-8E7C-4487-840D-663ABEF1D8C8}"/>
          </ac:spMkLst>
        </pc:spChg>
      </pc:sldChg>
      <pc:sldChg chg="new del">
        <pc:chgData name="HOÀNG NGUYỄN HẢI LONG" userId="359ece59-ef57-432f-a719-233735bb425e" providerId="ADAL" clId="{6EB60D94-1EF2-4EA5-BFC6-9F564ABC739C}" dt="2020-12-20T14:10:30.501" v="4376" actId="47"/>
        <pc:sldMkLst>
          <pc:docMk/>
          <pc:sldMk cId="1970902251" sldId="278"/>
        </pc:sldMkLst>
      </pc:sldChg>
      <pc:sldChg chg="addSp delSp modSp new del mod setBg">
        <pc:chgData name="HOÀNG NGUYỄN HẢI LONG" userId="359ece59-ef57-432f-a719-233735bb425e" providerId="ADAL" clId="{6EB60D94-1EF2-4EA5-BFC6-9F564ABC739C}" dt="2020-12-20T14:23:57.261" v="4568" actId="47"/>
        <pc:sldMkLst>
          <pc:docMk/>
          <pc:sldMk cId="2248046535" sldId="278"/>
        </pc:sldMkLst>
        <pc:spChg chg="del mod">
          <ac:chgData name="HOÀNG NGUYỄN HẢI LONG" userId="359ece59-ef57-432f-a719-233735bb425e" providerId="ADAL" clId="{6EB60D94-1EF2-4EA5-BFC6-9F564ABC739C}" dt="2020-12-20T14:22:02.622" v="4546" actId="478"/>
          <ac:spMkLst>
            <pc:docMk/>
            <pc:sldMk cId="2248046535" sldId="278"/>
            <ac:spMk id="2" creationId="{DD057193-CC86-4134-8179-54205CFF2AD5}"/>
          </ac:spMkLst>
        </pc:spChg>
        <pc:spChg chg="add del mod">
          <ac:chgData name="HOÀNG NGUYỄN HẢI LONG" userId="359ece59-ef57-432f-a719-233735bb425e" providerId="ADAL" clId="{6EB60D94-1EF2-4EA5-BFC6-9F564ABC739C}" dt="2020-12-20T14:23:48.895" v="4566" actId="478"/>
          <ac:spMkLst>
            <pc:docMk/>
            <pc:sldMk cId="2248046535" sldId="278"/>
            <ac:spMk id="3" creationId="{A3CA360D-9BBA-4158-BEF9-BBA4EEB7A4F9}"/>
          </ac:spMkLst>
        </pc:spChg>
        <pc:spChg chg="add del mod">
          <ac:chgData name="HOÀNG NGUYỄN HẢI LONG" userId="359ece59-ef57-432f-a719-233735bb425e" providerId="ADAL" clId="{6EB60D94-1EF2-4EA5-BFC6-9F564ABC739C}" dt="2020-12-20T14:23:56.050" v="4567" actId="6549"/>
          <ac:spMkLst>
            <pc:docMk/>
            <pc:sldMk cId="2248046535" sldId="278"/>
            <ac:spMk id="4" creationId="{1FEAA328-600C-4B53-B90F-BD4398372AF9}"/>
          </ac:spMkLst>
        </pc:spChg>
        <pc:spChg chg="add del mod">
          <ac:chgData name="HOÀNG NGUYỄN HẢI LONG" userId="359ece59-ef57-432f-a719-233735bb425e" providerId="ADAL" clId="{6EB60D94-1EF2-4EA5-BFC6-9F564ABC739C}" dt="2020-12-20T14:23:48.058" v="4564" actId="33987"/>
          <ac:spMkLst>
            <pc:docMk/>
            <pc:sldMk cId="2248046535" sldId="278"/>
            <ac:spMk id="5" creationId="{CEAF1F76-62F7-4B81-A94D-5D0C9C7EC852}"/>
          </ac:spMkLst>
        </pc:spChg>
        <pc:picChg chg="add del mod">
          <ac:chgData name="HOÀNG NGUYỄN HẢI LONG" userId="359ece59-ef57-432f-a719-233735bb425e" providerId="ADAL" clId="{6EB60D94-1EF2-4EA5-BFC6-9F564ABC739C}" dt="2020-12-20T14:15:04.599" v="4389" actId="478"/>
          <ac:picMkLst>
            <pc:docMk/>
            <pc:sldMk cId="2248046535" sldId="278"/>
            <ac:picMk id="14338" creationId="{E0BB9DEE-ECC2-4094-A657-49096D382522}"/>
          </ac:picMkLst>
        </pc:picChg>
        <pc:picChg chg="add del mod">
          <ac:chgData name="HOÀNG NGUYỄN HẢI LONG" userId="359ece59-ef57-432f-a719-233735bb425e" providerId="ADAL" clId="{6EB60D94-1EF2-4EA5-BFC6-9F564ABC739C}" dt="2020-12-20T14:15:13.436" v="4393"/>
          <ac:picMkLst>
            <pc:docMk/>
            <pc:sldMk cId="2248046535" sldId="278"/>
            <ac:picMk id="14340" creationId="{46986CAB-6742-4F82-9673-1516BB975871}"/>
          </ac:picMkLst>
        </pc:picChg>
        <pc:picChg chg="add del mod">
          <ac:chgData name="HOÀNG NGUYỄN HẢI LONG" userId="359ece59-ef57-432f-a719-233735bb425e" providerId="ADAL" clId="{6EB60D94-1EF2-4EA5-BFC6-9F564ABC739C}" dt="2020-12-20T14:21:14.482" v="4540" actId="478"/>
          <ac:picMkLst>
            <pc:docMk/>
            <pc:sldMk cId="2248046535" sldId="278"/>
            <ac:picMk id="14342" creationId="{36011943-F5AB-4CC6-AA2E-2F852E88FC12}"/>
          </ac:picMkLst>
        </pc:picChg>
      </pc:sldChg>
      <pc:sldChg chg="addSp delSp modSp add del mod modTransition modAnim">
        <pc:chgData name="HOÀNG NGUYỄN HẢI LONG" userId="359ece59-ef57-432f-a719-233735bb425e" providerId="ADAL" clId="{6EB60D94-1EF2-4EA5-BFC6-9F564ABC739C}" dt="2020-12-21T04:08:45.257" v="4977" actId="20577"/>
        <pc:sldMkLst>
          <pc:docMk/>
          <pc:sldMk cId="1090436163" sldId="279"/>
        </pc:sldMkLst>
        <pc:spChg chg="mod">
          <ac:chgData name="HOÀNG NGUYỄN HẢI LONG" userId="359ece59-ef57-432f-a719-233735bb425e" providerId="ADAL" clId="{6EB60D94-1EF2-4EA5-BFC6-9F564ABC739C}" dt="2020-12-21T02:49:45.242" v="4836" actId="26606"/>
          <ac:spMkLst>
            <pc:docMk/>
            <pc:sldMk cId="1090436163" sldId="279"/>
            <ac:spMk id="2" creationId="{A319007F-620F-41FC-9531-4013DF3EC005}"/>
          </ac:spMkLst>
        </pc:spChg>
        <pc:spChg chg="mod">
          <ac:chgData name="HOÀNG NGUYỄN HẢI LONG" userId="359ece59-ef57-432f-a719-233735bb425e" providerId="ADAL" clId="{6EB60D94-1EF2-4EA5-BFC6-9F564ABC739C}" dt="2020-12-21T02:49:45.242" v="4836" actId="26606"/>
          <ac:spMkLst>
            <pc:docMk/>
            <pc:sldMk cId="1090436163" sldId="279"/>
            <ac:spMk id="3" creationId="{F1CE49BA-C102-44A3-9ADA-51A282D11391}"/>
          </ac:spMkLst>
        </pc:spChg>
        <pc:spChg chg="mod">
          <ac:chgData name="HOÀNG NGUYỄN HẢI LONG" userId="359ece59-ef57-432f-a719-233735bb425e" providerId="ADAL" clId="{6EB60D94-1EF2-4EA5-BFC6-9F564ABC739C}" dt="2020-12-21T04:08:45.257" v="4977" actId="20577"/>
          <ac:spMkLst>
            <pc:docMk/>
            <pc:sldMk cId="1090436163" sldId="279"/>
            <ac:spMk id="6" creationId="{151174C2-3080-4B96-9A1D-F25D7530D40B}"/>
          </ac:spMkLst>
        </pc:spChg>
        <pc:spChg chg="add">
          <ac:chgData name="HOÀNG NGUYỄN HẢI LONG" userId="359ece59-ef57-432f-a719-233735bb425e" providerId="ADAL" clId="{6EB60D94-1EF2-4EA5-BFC6-9F564ABC739C}" dt="2020-12-21T02:49:45.242" v="4836" actId="26606"/>
          <ac:spMkLst>
            <pc:docMk/>
            <pc:sldMk cId="1090436163" sldId="279"/>
            <ac:spMk id="73" creationId="{E35A04CF-97D4-4FF7-B359-C546B1F62E54}"/>
          </ac:spMkLst>
        </pc:spChg>
        <pc:spChg chg="add">
          <ac:chgData name="HOÀNG NGUYỄN HẢI LONG" userId="359ece59-ef57-432f-a719-233735bb425e" providerId="ADAL" clId="{6EB60D94-1EF2-4EA5-BFC6-9F564ABC739C}" dt="2020-12-21T02:49:45.242" v="4836" actId="26606"/>
          <ac:spMkLst>
            <pc:docMk/>
            <pc:sldMk cId="1090436163" sldId="279"/>
            <ac:spMk id="75" creationId="{1DE7243B-5109-444B-8FAF-7437C66BC0E9}"/>
          </ac:spMkLst>
        </pc:spChg>
        <pc:spChg chg="add">
          <ac:chgData name="HOÀNG NGUYỄN HẢI LONG" userId="359ece59-ef57-432f-a719-233735bb425e" providerId="ADAL" clId="{6EB60D94-1EF2-4EA5-BFC6-9F564ABC739C}" dt="2020-12-21T02:49:45.242" v="4836" actId="26606"/>
          <ac:spMkLst>
            <pc:docMk/>
            <pc:sldMk cId="1090436163" sldId="279"/>
            <ac:spMk id="77" creationId="{4C5D6221-DA7B-4611-AA26-7D8E349FDE96}"/>
          </ac:spMkLst>
        </pc:spChg>
        <pc:spChg chg="del">
          <ac:chgData name="HOÀNG NGUYỄN HẢI LONG" userId="359ece59-ef57-432f-a719-233735bb425e" providerId="ADAL" clId="{6EB60D94-1EF2-4EA5-BFC6-9F564ABC739C}" dt="2020-12-21T02:49:45.242" v="4836" actId="26606"/>
          <ac:spMkLst>
            <pc:docMk/>
            <pc:sldMk cId="1090436163" sldId="279"/>
            <ac:spMk id="192" creationId="{33CD251C-A887-4D2F-925B-FC097198538B}"/>
          </ac:spMkLst>
        </pc:spChg>
        <pc:spChg chg="del">
          <ac:chgData name="HOÀNG NGUYỄN HẢI LONG" userId="359ece59-ef57-432f-a719-233735bb425e" providerId="ADAL" clId="{6EB60D94-1EF2-4EA5-BFC6-9F564ABC739C}" dt="2020-12-21T02:49:45.242" v="4836" actId="26606"/>
          <ac:spMkLst>
            <pc:docMk/>
            <pc:sldMk cId="1090436163" sldId="279"/>
            <ac:spMk id="193" creationId="{3B2069EE-A08E-44F0-B3F9-3CF8CC2DCAD5}"/>
          </ac:spMkLst>
        </pc:spChg>
        <pc:grpChg chg="del">
          <ac:chgData name="HOÀNG NGUYỄN HẢI LONG" userId="359ece59-ef57-432f-a719-233735bb425e" providerId="ADAL" clId="{6EB60D94-1EF2-4EA5-BFC6-9F564ABC739C}" dt="2020-12-21T02:49:45.242" v="4836" actId="26606"/>
          <ac:grpSpMkLst>
            <pc:docMk/>
            <pc:sldMk cId="1090436163" sldId="279"/>
            <ac:grpSpMk id="194" creationId="{9C6E8597-0CCE-4A8A-9326-AA52691A1C81}"/>
          </ac:grpSpMkLst>
        </pc:grpChg>
        <pc:picChg chg="add mod">
          <ac:chgData name="HOÀNG NGUYỄN HẢI LONG" userId="359ece59-ef57-432f-a719-233735bb425e" providerId="ADAL" clId="{6EB60D94-1EF2-4EA5-BFC6-9F564ABC739C}" dt="2020-12-21T02:51:19.973" v="4873" actId="1076"/>
          <ac:picMkLst>
            <pc:docMk/>
            <pc:sldMk cId="1090436163" sldId="279"/>
            <ac:picMk id="5" creationId="{622BB983-7174-414D-8A4C-7B394DEBEF86}"/>
          </ac:picMkLst>
        </pc:picChg>
        <pc:picChg chg="del">
          <ac:chgData name="HOÀNG NGUYỄN HẢI LONG" userId="359ece59-ef57-432f-a719-233735bb425e" providerId="ADAL" clId="{6EB60D94-1EF2-4EA5-BFC6-9F564ABC739C}" dt="2020-12-21T02:48:32.409" v="4835" actId="478"/>
          <ac:picMkLst>
            <pc:docMk/>
            <pc:sldMk cId="1090436163" sldId="279"/>
            <ac:picMk id="8" creationId="{56D637E0-C69D-4718-B277-9E36C6E5FDAB}"/>
          </ac:picMkLst>
        </pc:picChg>
      </pc:sldChg>
      <pc:sldChg chg="addSp delSp modSp add mod modAnim setClrOvrMap">
        <pc:chgData name="HOÀNG NGUYỄN HẢI LONG" userId="359ece59-ef57-432f-a719-233735bb425e" providerId="ADAL" clId="{6EB60D94-1EF2-4EA5-BFC6-9F564ABC739C}" dt="2020-12-21T04:08:50.255" v="4978" actId="20577"/>
        <pc:sldMkLst>
          <pc:docMk/>
          <pc:sldMk cId="2591092156" sldId="280"/>
        </pc:sldMkLst>
        <pc:spChg chg="mod">
          <ac:chgData name="HOÀNG NGUYỄN HẢI LONG" userId="359ece59-ef57-432f-a719-233735bb425e" providerId="ADAL" clId="{6EB60D94-1EF2-4EA5-BFC6-9F564ABC739C}" dt="2020-12-21T02:53:09.355" v="4883" actId="26606"/>
          <ac:spMkLst>
            <pc:docMk/>
            <pc:sldMk cId="2591092156" sldId="280"/>
            <ac:spMk id="2" creationId="{A319007F-620F-41FC-9531-4013DF3EC005}"/>
          </ac:spMkLst>
        </pc:spChg>
        <pc:spChg chg="mod ord">
          <ac:chgData name="HOÀNG NGUYỄN HẢI LONG" userId="359ece59-ef57-432f-a719-233735bb425e" providerId="ADAL" clId="{6EB60D94-1EF2-4EA5-BFC6-9F564ABC739C}" dt="2020-12-21T02:53:09.355" v="4883" actId="26606"/>
          <ac:spMkLst>
            <pc:docMk/>
            <pc:sldMk cId="2591092156" sldId="280"/>
            <ac:spMk id="3" creationId="{F1CE49BA-C102-44A3-9ADA-51A282D11391}"/>
          </ac:spMkLst>
        </pc:spChg>
        <pc:spChg chg="mod ord">
          <ac:chgData name="HOÀNG NGUYỄN HẢI LONG" userId="359ece59-ef57-432f-a719-233735bb425e" providerId="ADAL" clId="{6EB60D94-1EF2-4EA5-BFC6-9F564ABC739C}" dt="2020-12-21T04:08:50.255" v="4978" actId="20577"/>
          <ac:spMkLst>
            <pc:docMk/>
            <pc:sldMk cId="2591092156" sldId="280"/>
            <ac:spMk id="6" creationId="{151174C2-3080-4B96-9A1D-F25D7530D40B}"/>
          </ac:spMkLst>
        </pc:spChg>
        <pc:spChg chg="del">
          <ac:chgData name="HOÀNG NGUYỄN HẢI LONG" userId="359ece59-ef57-432f-a719-233735bb425e" providerId="ADAL" clId="{6EB60D94-1EF2-4EA5-BFC6-9F564ABC739C}" dt="2020-12-21T02:52:05.361" v="4879" actId="26606"/>
          <ac:spMkLst>
            <pc:docMk/>
            <pc:sldMk cId="2591092156" sldId="280"/>
            <ac:spMk id="73" creationId="{E35A04CF-97D4-4FF7-B359-C546B1F62E54}"/>
          </ac:spMkLst>
        </pc:spChg>
        <pc:spChg chg="del">
          <ac:chgData name="HOÀNG NGUYỄN HẢI LONG" userId="359ece59-ef57-432f-a719-233735bb425e" providerId="ADAL" clId="{6EB60D94-1EF2-4EA5-BFC6-9F564ABC739C}" dt="2020-12-21T02:52:05.361" v="4879" actId="26606"/>
          <ac:spMkLst>
            <pc:docMk/>
            <pc:sldMk cId="2591092156" sldId="280"/>
            <ac:spMk id="75" creationId="{1DE7243B-5109-444B-8FAF-7437C66BC0E9}"/>
          </ac:spMkLst>
        </pc:spChg>
        <pc:spChg chg="del">
          <ac:chgData name="HOÀNG NGUYỄN HẢI LONG" userId="359ece59-ef57-432f-a719-233735bb425e" providerId="ADAL" clId="{6EB60D94-1EF2-4EA5-BFC6-9F564ABC739C}" dt="2020-12-21T02:52:05.361" v="4879" actId="26606"/>
          <ac:spMkLst>
            <pc:docMk/>
            <pc:sldMk cId="2591092156" sldId="280"/>
            <ac:spMk id="77" creationId="{4C5D6221-DA7B-4611-AA26-7D8E349FDE96}"/>
          </ac:spMkLst>
        </pc:spChg>
        <pc:spChg chg="add del">
          <ac:chgData name="HOÀNG NGUYỄN HẢI LONG" userId="359ece59-ef57-432f-a719-233735bb425e" providerId="ADAL" clId="{6EB60D94-1EF2-4EA5-BFC6-9F564ABC739C}" dt="2020-12-21T02:53:09.355" v="4883" actId="26606"/>
          <ac:spMkLst>
            <pc:docMk/>
            <pc:sldMk cId="2591092156" sldId="280"/>
            <ac:spMk id="82" creationId="{33CD251C-A887-4D2F-925B-FC097198538B}"/>
          </ac:spMkLst>
        </pc:spChg>
        <pc:spChg chg="add del">
          <ac:chgData name="HOÀNG NGUYỄN HẢI LONG" userId="359ece59-ef57-432f-a719-233735bb425e" providerId="ADAL" clId="{6EB60D94-1EF2-4EA5-BFC6-9F564ABC739C}" dt="2020-12-21T02:53:09.355" v="4883" actId="26606"/>
          <ac:spMkLst>
            <pc:docMk/>
            <pc:sldMk cId="2591092156" sldId="280"/>
            <ac:spMk id="84" creationId="{B19D093C-27FB-4032-B282-42C4563F257C}"/>
          </ac:spMkLst>
        </pc:spChg>
        <pc:spChg chg="add">
          <ac:chgData name="HOÀNG NGUYỄN HẢI LONG" userId="359ece59-ef57-432f-a719-233735bb425e" providerId="ADAL" clId="{6EB60D94-1EF2-4EA5-BFC6-9F564ABC739C}" dt="2020-12-21T02:53:09.355" v="4883" actId="26606"/>
          <ac:spMkLst>
            <pc:docMk/>
            <pc:sldMk cId="2591092156" sldId="280"/>
            <ac:spMk id="93" creationId="{A3BAF07C-C39E-42EB-BB22-8D46691D9735}"/>
          </ac:spMkLst>
        </pc:spChg>
        <pc:spChg chg="add">
          <ac:chgData name="HOÀNG NGUYỄN HẢI LONG" userId="359ece59-ef57-432f-a719-233735bb425e" providerId="ADAL" clId="{6EB60D94-1EF2-4EA5-BFC6-9F564ABC739C}" dt="2020-12-21T02:53:09.355" v="4883" actId="26606"/>
          <ac:spMkLst>
            <pc:docMk/>
            <pc:sldMk cId="2591092156" sldId="280"/>
            <ac:spMk id="116" creationId="{44C110BA-81E8-4247-853A-5F2B93E92E46}"/>
          </ac:spMkLst>
        </pc:spChg>
        <pc:grpChg chg="add del">
          <ac:chgData name="HOÀNG NGUYỄN HẢI LONG" userId="359ece59-ef57-432f-a719-233735bb425e" providerId="ADAL" clId="{6EB60D94-1EF2-4EA5-BFC6-9F564ABC739C}" dt="2020-12-21T02:53:09.355" v="4883" actId="26606"/>
          <ac:grpSpMkLst>
            <pc:docMk/>
            <pc:sldMk cId="2591092156" sldId="280"/>
            <ac:grpSpMk id="86" creationId="{35EE815E-1BD3-4777-B652-6D98825BF66B}"/>
          </ac:grpSpMkLst>
        </pc:grpChg>
        <pc:grpChg chg="add">
          <ac:chgData name="HOÀNG NGUYỄN HẢI LONG" userId="359ece59-ef57-432f-a719-233735bb425e" providerId="ADAL" clId="{6EB60D94-1EF2-4EA5-BFC6-9F564ABC739C}" dt="2020-12-21T02:53:09.355" v="4883" actId="26606"/>
          <ac:grpSpMkLst>
            <pc:docMk/>
            <pc:sldMk cId="2591092156" sldId="280"/>
            <ac:grpSpMk id="95" creationId="{D8E9CF54-0466-4261-9E62-0249E60E1886}"/>
          </ac:grpSpMkLst>
        </pc:grpChg>
        <pc:picChg chg="del">
          <ac:chgData name="HOÀNG NGUYỄN HẢI LONG" userId="359ece59-ef57-432f-a719-233735bb425e" providerId="ADAL" clId="{6EB60D94-1EF2-4EA5-BFC6-9F564ABC739C}" dt="2020-12-21T02:51:27.562" v="4875" actId="478"/>
          <ac:picMkLst>
            <pc:docMk/>
            <pc:sldMk cId="2591092156" sldId="280"/>
            <ac:picMk id="5" creationId="{622BB983-7174-414D-8A4C-7B394DEBEF86}"/>
          </ac:picMkLst>
        </pc:picChg>
        <pc:picChg chg="add mod">
          <ac:chgData name="HOÀNG NGUYỄN HẢI LONG" userId="359ece59-ef57-432f-a719-233735bb425e" providerId="ADAL" clId="{6EB60D94-1EF2-4EA5-BFC6-9F564ABC739C}" dt="2020-12-21T02:53:18.021" v="4884" actId="1076"/>
          <ac:picMkLst>
            <pc:docMk/>
            <pc:sldMk cId="2591092156" sldId="280"/>
            <ac:picMk id="7" creationId="{A983D6DA-2B79-4CA7-83D1-DFEF1E0E41A2}"/>
          </ac:picMkLst>
        </pc:picChg>
      </pc:sldChg>
      <pc:sldChg chg="addSp delSp modSp add mod modAnim">
        <pc:chgData name="HOÀNG NGUYỄN HẢI LONG" userId="359ece59-ef57-432f-a719-233735bb425e" providerId="ADAL" clId="{6EB60D94-1EF2-4EA5-BFC6-9F564ABC739C}" dt="2020-12-21T04:08:53.218" v="4979" actId="20577"/>
        <pc:sldMkLst>
          <pc:docMk/>
          <pc:sldMk cId="2375312952" sldId="281"/>
        </pc:sldMkLst>
        <pc:spChg chg="mod">
          <ac:chgData name="HOÀNG NGUYỄN HẢI LONG" userId="359ece59-ef57-432f-a719-233735bb425e" providerId="ADAL" clId="{6EB60D94-1EF2-4EA5-BFC6-9F564ABC739C}" dt="2020-12-21T04:08:53.218" v="4979" actId="20577"/>
          <ac:spMkLst>
            <pc:docMk/>
            <pc:sldMk cId="2375312952" sldId="281"/>
            <ac:spMk id="6" creationId="{151174C2-3080-4B96-9A1D-F25D7530D40B}"/>
          </ac:spMkLst>
        </pc:spChg>
        <pc:picChg chg="add mod">
          <ac:chgData name="HOÀNG NGUYỄN HẢI LONG" userId="359ece59-ef57-432f-a719-233735bb425e" providerId="ADAL" clId="{6EB60D94-1EF2-4EA5-BFC6-9F564ABC739C}" dt="2020-12-21T02:54:40.445" v="4905" actId="1076"/>
          <ac:picMkLst>
            <pc:docMk/>
            <pc:sldMk cId="2375312952" sldId="281"/>
            <ac:picMk id="5" creationId="{954F5ECE-0D98-43C5-A3B5-EEBD5B1ADA39}"/>
          </ac:picMkLst>
        </pc:picChg>
        <pc:picChg chg="del">
          <ac:chgData name="HOÀNG NGUYỄN HẢI LONG" userId="359ece59-ef57-432f-a719-233735bb425e" providerId="ADAL" clId="{6EB60D94-1EF2-4EA5-BFC6-9F564ABC739C}" dt="2020-12-21T02:54:25.039" v="4901" actId="478"/>
          <ac:picMkLst>
            <pc:docMk/>
            <pc:sldMk cId="2375312952" sldId="281"/>
            <ac:picMk id="7" creationId="{A983D6DA-2B79-4CA7-83D1-DFEF1E0E41A2}"/>
          </ac:picMkLst>
        </pc:picChg>
      </pc:sldChg>
      <pc:sldChg chg="addSp delSp modSp add mod modAnim">
        <pc:chgData name="HOÀNG NGUYỄN HẢI LONG" userId="359ece59-ef57-432f-a719-233735bb425e" providerId="ADAL" clId="{6EB60D94-1EF2-4EA5-BFC6-9F564ABC739C}" dt="2020-12-21T04:08:56.073" v="4980" actId="20577"/>
        <pc:sldMkLst>
          <pc:docMk/>
          <pc:sldMk cId="3387831218" sldId="282"/>
        </pc:sldMkLst>
        <pc:spChg chg="mod">
          <ac:chgData name="HOÀNG NGUYỄN HẢI LONG" userId="359ece59-ef57-432f-a719-233735bb425e" providerId="ADAL" clId="{6EB60D94-1EF2-4EA5-BFC6-9F564ABC739C}" dt="2020-12-21T04:08:56.073" v="4980" actId="20577"/>
          <ac:spMkLst>
            <pc:docMk/>
            <pc:sldMk cId="3387831218" sldId="282"/>
            <ac:spMk id="6" creationId="{151174C2-3080-4B96-9A1D-F25D7530D40B}"/>
          </ac:spMkLst>
        </pc:spChg>
        <pc:picChg chg="del">
          <ac:chgData name="HOÀNG NGUYỄN HẢI LONG" userId="359ece59-ef57-432f-a719-233735bb425e" providerId="ADAL" clId="{6EB60D94-1EF2-4EA5-BFC6-9F564ABC739C}" dt="2020-12-21T02:55:00.781" v="4907" actId="478"/>
          <ac:picMkLst>
            <pc:docMk/>
            <pc:sldMk cId="3387831218" sldId="282"/>
            <ac:picMk id="5" creationId="{954F5ECE-0D98-43C5-A3B5-EEBD5B1ADA39}"/>
          </ac:picMkLst>
        </pc:picChg>
        <pc:picChg chg="add mod">
          <ac:chgData name="HOÀNG NGUYỄN HẢI LONG" userId="359ece59-ef57-432f-a719-233735bb425e" providerId="ADAL" clId="{6EB60D94-1EF2-4EA5-BFC6-9F564ABC739C}" dt="2020-12-21T02:55:23.373" v="4910" actId="1076"/>
          <ac:picMkLst>
            <pc:docMk/>
            <pc:sldMk cId="3387831218" sldId="282"/>
            <ac:picMk id="7" creationId="{0A881F73-812B-485C-9FF1-DBE1A3BBD697}"/>
          </ac:picMkLst>
        </pc:picChg>
      </pc:sldChg>
      <pc:sldChg chg="addSp delSp modSp add mod modAnim">
        <pc:chgData name="HOÀNG NGUYỄN HẢI LONG" userId="359ece59-ef57-432f-a719-233735bb425e" providerId="ADAL" clId="{6EB60D94-1EF2-4EA5-BFC6-9F564ABC739C}" dt="2020-12-21T04:08:59.215" v="4981" actId="20577"/>
        <pc:sldMkLst>
          <pc:docMk/>
          <pc:sldMk cId="4066969766" sldId="283"/>
        </pc:sldMkLst>
        <pc:spChg chg="mod">
          <ac:chgData name="HOÀNG NGUYỄN HẢI LONG" userId="359ece59-ef57-432f-a719-233735bb425e" providerId="ADAL" clId="{6EB60D94-1EF2-4EA5-BFC6-9F564ABC739C}" dt="2020-12-21T04:08:59.215" v="4981" actId="20577"/>
          <ac:spMkLst>
            <pc:docMk/>
            <pc:sldMk cId="4066969766" sldId="283"/>
            <ac:spMk id="6" creationId="{151174C2-3080-4B96-9A1D-F25D7530D40B}"/>
          </ac:spMkLst>
        </pc:spChg>
        <pc:picChg chg="add mod">
          <ac:chgData name="HOÀNG NGUYỄN HẢI LONG" userId="359ece59-ef57-432f-a719-233735bb425e" providerId="ADAL" clId="{6EB60D94-1EF2-4EA5-BFC6-9F564ABC739C}" dt="2020-12-21T02:55:59.557" v="4917" actId="1076"/>
          <ac:picMkLst>
            <pc:docMk/>
            <pc:sldMk cId="4066969766" sldId="283"/>
            <ac:picMk id="5" creationId="{0E176336-F495-495E-9546-B2C727677533}"/>
          </ac:picMkLst>
        </pc:picChg>
        <pc:picChg chg="del">
          <ac:chgData name="HOÀNG NGUYỄN HẢI LONG" userId="359ece59-ef57-432f-a719-233735bb425e" providerId="ADAL" clId="{6EB60D94-1EF2-4EA5-BFC6-9F564ABC739C}" dt="2020-12-21T02:55:38.868" v="4912" actId="478"/>
          <ac:picMkLst>
            <pc:docMk/>
            <pc:sldMk cId="4066969766" sldId="283"/>
            <ac:picMk id="7" creationId="{0A881F73-812B-485C-9FF1-DBE1A3BBD697}"/>
          </ac:picMkLst>
        </pc:picChg>
      </pc:sldChg>
      <pc:sldChg chg="addSp delSp modSp add mod ord modAnim">
        <pc:chgData name="HOÀNG NGUYỄN HẢI LONG" userId="359ece59-ef57-432f-a719-233735bb425e" providerId="ADAL" clId="{6EB60D94-1EF2-4EA5-BFC6-9F564ABC739C}" dt="2020-12-21T04:13:53.955" v="5045"/>
        <pc:sldMkLst>
          <pc:docMk/>
          <pc:sldMk cId="3382173248" sldId="284"/>
        </pc:sldMkLst>
        <pc:spChg chg="mod">
          <ac:chgData name="HOÀNG NGUYỄN HẢI LONG" userId="359ece59-ef57-432f-a719-233735bb425e" providerId="ADAL" clId="{6EB60D94-1EF2-4EA5-BFC6-9F564ABC739C}" dt="2020-12-21T04:11:31.060" v="5022" actId="20577"/>
          <ac:spMkLst>
            <pc:docMk/>
            <pc:sldMk cId="3382173248" sldId="284"/>
            <ac:spMk id="12" creationId="{12F72B50-92DA-48AA-8ABF-687C60054FEA}"/>
          </ac:spMkLst>
        </pc:spChg>
        <pc:picChg chg="add mod">
          <ac:chgData name="HOÀNG NGUYỄN HẢI LONG" userId="359ece59-ef57-432f-a719-233735bb425e" providerId="ADAL" clId="{6EB60D94-1EF2-4EA5-BFC6-9F564ABC739C}" dt="2020-12-21T04:12:31.007" v="5035" actId="14100"/>
          <ac:picMkLst>
            <pc:docMk/>
            <pc:sldMk cId="3382173248" sldId="284"/>
            <ac:picMk id="5" creationId="{E3A9F0BE-2C2F-49CC-B509-B17133985D4E}"/>
          </ac:picMkLst>
        </pc:picChg>
        <pc:picChg chg="del">
          <ac:chgData name="HOÀNG NGUYỄN HẢI LONG" userId="359ece59-ef57-432f-a719-233735bb425e" providerId="ADAL" clId="{6EB60D94-1EF2-4EA5-BFC6-9F564ABC739C}" dt="2020-12-21T04:11:32.987" v="5023" actId="478"/>
          <ac:picMkLst>
            <pc:docMk/>
            <pc:sldMk cId="3382173248" sldId="284"/>
            <ac:picMk id="9218" creationId="{9E591E22-9C6F-4AB4-9E06-D635291E639D}"/>
          </ac:picMkLst>
        </pc:picChg>
        <pc:picChg chg="del">
          <ac:chgData name="HOÀNG NGUYỄN HẢI LONG" userId="359ece59-ef57-432f-a719-233735bb425e" providerId="ADAL" clId="{6EB60D94-1EF2-4EA5-BFC6-9F564ABC739C}" dt="2020-12-21T04:11:33.450" v="5024" actId="478"/>
          <ac:picMkLst>
            <pc:docMk/>
            <pc:sldMk cId="3382173248" sldId="284"/>
            <ac:picMk id="9220" creationId="{24F922E3-A8D0-4164-BBD8-6E705C8E9CFF}"/>
          </ac:picMkLst>
        </pc:picChg>
      </pc:sldChg>
      <pc:sldChg chg="addSp delSp modSp add mod modAnim">
        <pc:chgData name="HOÀNG NGUYỄN HẢI LONG" userId="359ece59-ef57-432f-a719-233735bb425e" providerId="ADAL" clId="{6EB60D94-1EF2-4EA5-BFC6-9F564ABC739C}" dt="2020-12-21T04:13:32.862" v="5043"/>
        <pc:sldMkLst>
          <pc:docMk/>
          <pc:sldMk cId="1029193175" sldId="285"/>
        </pc:sldMkLst>
        <pc:picChg chg="del">
          <ac:chgData name="HOÀNG NGUYỄN HẢI LONG" userId="359ece59-ef57-432f-a719-233735bb425e" providerId="ADAL" clId="{6EB60D94-1EF2-4EA5-BFC6-9F564ABC739C}" dt="2020-12-21T04:12:53.032" v="5038" actId="478"/>
          <ac:picMkLst>
            <pc:docMk/>
            <pc:sldMk cId="1029193175" sldId="285"/>
            <ac:picMk id="5" creationId="{E3A9F0BE-2C2F-49CC-B509-B17133985D4E}"/>
          </ac:picMkLst>
        </pc:picChg>
        <pc:picChg chg="add mod">
          <ac:chgData name="HOÀNG NGUYỄN HẢI LONG" userId="359ece59-ef57-432f-a719-233735bb425e" providerId="ADAL" clId="{6EB60D94-1EF2-4EA5-BFC6-9F564ABC739C}" dt="2020-12-21T04:13:24.664" v="5042" actId="14100"/>
          <ac:picMkLst>
            <pc:docMk/>
            <pc:sldMk cId="1029193175" sldId="285"/>
            <ac:picMk id="6" creationId="{A32409D1-D5DA-47DC-9102-9D789738D2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9E0BB-16E8-42DE-AEAC-6F01F3B8F71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3B215-0389-4323-AC11-59CA05A03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9D8A-A9B6-452C-BC3F-49E9649CB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40D77-FD90-4B0C-9ADA-B4E06F7D5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2CED-579D-4EF4-B135-7A5BDB86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00B-0302-4B2E-A5C8-607AD80A49C1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84039-56EF-42F6-B00B-1A685379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94BA-8C64-4519-A810-C13DE1E7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9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9429-B6B7-4A79-815F-D7991B40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1CD2B-B0DB-43DB-BD81-CE2A4C6A7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E846-8257-4085-9F0B-FBCC5D23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E69C-0497-4895-BDE8-0EEBC0AE693C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90B8-8FDC-442D-96D9-D87B2281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E57B-EED6-488F-BAB7-F32DC6A6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B282A-BDE9-4BF9-AF10-419E10E3B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3998-A20B-4929-8EE5-BF4570B12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3370-7615-4CD3-84F3-3E17A1C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4C96-81BA-494E-AD66-CCA4F40A5308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1C1B-BBA7-4081-8BF8-5AC52C9F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8C90-425B-44DC-8DE2-AE519AD9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7104-F20B-42F6-9DFB-B9455AFA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9DBF-AB19-4A2E-BB32-FEF6C639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E9AD-4377-4A23-8479-291A3BFC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E55-7EFE-4DD5-9299-223176D21382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3BFE-9548-4815-BA81-640431DB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E055-940F-4FAB-8329-E3C8CCDB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215B-F81B-44DB-BD16-895AE5EE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BE9C-2CC2-4623-A0EC-7CBDB78F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4801-07CC-443A-A58B-48C770CB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F9AF-9BFF-43ED-96BE-64B91EFE43E7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0A5A9-D75E-4330-B561-EB95B866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B7A5-DAFE-4FD9-ACDF-87173C30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3FBE-40AB-4515-A231-DC3A70D1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0222-13C8-471A-BA5B-5A7A03FA5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97F44-5CC5-4448-B157-95EF53624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816C5-C096-4DD3-9FC1-0A3C8940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A5DF-9770-4999-AEE3-5403C8546575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A7FD2-6622-434E-882F-4BF09BCA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4927-F0F7-41D7-A413-54F33F33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F89B-3B52-4B9D-9209-4BF35E92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075D-136B-48D0-88A3-218D3DB0F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2C993-6411-4D51-8209-D7E174357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AFDD-B21B-4B1B-A759-98758F555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CD0E3-A90D-4A15-8214-43F88A223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28382-D336-438E-8092-9DA7FB55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E5FA-61CC-4B1F-B676-943FB83EEBF9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FB793-79DD-4465-AB3C-1ECB6EFB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134C1-66D8-4814-8C08-EA90D91E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4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CBF2-CBE4-43E2-A1D3-21E7A98D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5ADE-1E3E-4219-B060-A5C50074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7D44-753F-4B2A-8E50-06C5F399A3A2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1F564-DDF7-4A73-8477-E48743A7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77D50-B2EE-4BB0-B8FD-A1574165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9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7F192-F036-4D3E-A293-6509F98D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8CEB-D363-4E6D-BD4C-E6CC9816B58B}" type="datetime1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4DC73-E026-4EB8-83E8-33AEAE66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5E07C-077E-4497-A5B4-AAB3A348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452D-E84F-4511-9C37-A00A2ECD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D551-E748-4B8F-872B-CFB9E24B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997E1-3E38-4840-8DFA-862C6FE9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DD940-E912-4A40-8118-AB99A1FB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1E4-D836-4633-81C6-F88E20CD938B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0E2EA-2F3E-4673-B091-513F8204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463D1-6FF6-4B91-AA95-4D5FC76A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73A7-7AB4-43DE-A7A7-2ADD89DF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60970-60BA-4079-BCEC-C9AA57274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9462-2290-4E89-A243-B265B62E6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5C03A-0B91-47F7-8D8E-0D0AE7DF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3DDA-FCE6-436E-B910-4D576F109C8A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07268-F7A5-409C-BFEB-F2447DAE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A63A7-6D3A-425D-AA21-25BAB18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5E5C7-79F5-4CD7-8FC7-488A18F2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0CFB2-5CD8-4C05-8A3C-F9F68ECF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985F-2CF7-4721-A8BC-E57F367BB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3DEB-7FA0-4F2A-83F2-A6DC9D92F09F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41E7-79A4-4178-BEC0-F5AB3D4A9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6235B-BC32-4BC6-A763-52FE4700C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6091-211C-4DE0-946D-0C74989E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7C926-9762-47A5-A86E-28AA69D0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Caro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5F0C7-E19C-4D75-934D-9BE192BA7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Nhóm 22</a:t>
            </a:r>
          </a:p>
          <a:p>
            <a:r>
              <a:rPr lang="en-US" sz="1500">
                <a:solidFill>
                  <a:srgbClr val="FFFFFF"/>
                </a:solidFill>
              </a:rPr>
              <a:t>GVHD : Thầy Trương Toàn Thịnh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B5252-45CE-4B0F-8692-D6C00CD9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3943E-EFF6-4256-95B1-4FDACA31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9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5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72B8F-6A9D-4CCB-BC83-539FD9EA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7" y="1287780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Phần</a:t>
            </a: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: 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B8125C2B-3AAF-42ED-B18C-7DEF5D12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758" y="4992052"/>
            <a:ext cx="9416898" cy="11563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Giao </a:t>
            </a:r>
            <a:r>
              <a:rPr lang="en-US" sz="4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diện</a:t>
            </a:r>
            <a:r>
              <a:rPr lang="en-US" sz="4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In game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36529-3778-49C5-A099-160D9F6F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B8EC-5236-4C05-BA34-E2F8B17F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96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In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</p:txBody>
      </p:sp>
      <p:pic>
        <p:nvPicPr>
          <p:cNvPr id="512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C4AAA872-713D-48C1-BA59-E4EE0183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2386584"/>
            <a:ext cx="6707734" cy="381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7581710" y="3069596"/>
            <a:ext cx="3734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Nhấn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PLAY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W,A,S,D </a:t>
            </a:r>
            <a:r>
              <a:rPr lang="en-US" sz="2000" dirty="0" err="1"/>
              <a:t>để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Enter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Khi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đấu</a:t>
            </a:r>
            <a:r>
              <a:rPr lang="en-US" sz="2000" dirty="0"/>
              <a:t>,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 X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,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 O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56393-1B99-4FF3-B5FA-BB4FC659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3868B-9794-4423-8876-985619B3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28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In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1575402" y="5079866"/>
            <a:ext cx="9175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Moves :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lượt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ở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đấu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 </a:t>
            </a:r>
            <a:r>
              <a:rPr lang="en-US" sz="2000" dirty="0" err="1"/>
              <a:t>tran</a:t>
            </a:r>
            <a:r>
              <a:rPr lang="en-US" sz="2000" dirty="0"/>
              <a:t> da thang :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thắng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ván</a:t>
            </a:r>
            <a:r>
              <a:rPr lang="en-US" sz="2000" dirty="0"/>
              <a:t> </a:t>
            </a:r>
            <a:r>
              <a:rPr lang="en-US" sz="2000" dirty="0" err="1"/>
              <a:t>đấu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146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91A2ABC7-3A5E-474F-918A-9654983E9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86584"/>
            <a:ext cx="8229600" cy="230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5AA38-CC67-445F-941B-BE21E9AF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430DA-9CA3-49D9-96CB-66CF1A10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In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7546848" y="2794388"/>
            <a:ext cx="4061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Khi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 </a:t>
            </a:r>
            <a:r>
              <a:rPr lang="en-US" sz="2000" dirty="0" err="1"/>
              <a:t>nữa</a:t>
            </a:r>
            <a:r>
              <a:rPr lang="en-US" sz="2000" dirty="0"/>
              <a:t>, </a:t>
            </a:r>
            <a:r>
              <a:rPr lang="en-US" sz="2000" dirty="0" err="1"/>
              <a:t>nhấn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L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đấu</a:t>
            </a:r>
            <a:r>
              <a:rPr lang="en-US" sz="2000" dirty="0"/>
              <a:t> dang </a:t>
            </a:r>
            <a:r>
              <a:rPr lang="en-US" sz="2000" dirty="0" err="1"/>
              <a:t>dở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file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nhấn</a:t>
            </a:r>
            <a:r>
              <a:rPr lang="en-US" sz="2000" dirty="0"/>
              <a:t> Enter.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Khi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đấu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, </a:t>
            </a:r>
            <a:r>
              <a:rPr lang="en-US" sz="2000" dirty="0" err="1"/>
              <a:t>chọn</a:t>
            </a:r>
            <a:r>
              <a:rPr lang="en-US" sz="2000" dirty="0"/>
              <a:t> LOAD GAME </a:t>
            </a:r>
            <a:r>
              <a:rPr lang="en-US" sz="2000" dirty="0" err="1"/>
              <a:t>từ</a:t>
            </a:r>
            <a:r>
              <a:rPr lang="en-US" sz="2000" dirty="0"/>
              <a:t> Menu.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nhấn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T </a:t>
            </a:r>
            <a:r>
              <a:rPr lang="en-US" sz="2000" dirty="0" err="1"/>
              <a:t>để</a:t>
            </a:r>
            <a:r>
              <a:rPr lang="en-US" sz="2000" dirty="0"/>
              <a:t> load game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ván</a:t>
            </a:r>
            <a:r>
              <a:rPr lang="en-US" sz="2000" dirty="0"/>
              <a:t> </a:t>
            </a:r>
            <a:r>
              <a:rPr lang="en-US" sz="2000" dirty="0" err="1"/>
              <a:t>đấu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A087E-B43C-4A4C-AB95-1370FFE6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8" y="2386584"/>
            <a:ext cx="6898005" cy="3886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34473-C135-4C54-B586-CA500CB6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922C5-6AA0-4A80-962C-453F4772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5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In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7" y="2066544"/>
            <a:ext cx="718026" cy="552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172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1154127-0790-4E38-B7FE-0EF72E2C8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766" y="436969"/>
            <a:ext cx="4663440" cy="26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715CE00-6E2A-4DE1-8FC0-43BCA26AA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766" y="3451762"/>
            <a:ext cx="4663440" cy="262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1085660" y="2368797"/>
            <a:ext cx="50103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Khi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người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chiến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thắng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hoà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màn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hình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sẽ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hiển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thị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ra animation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tương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ứng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.</a:t>
            </a: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Hình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bên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animation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khi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người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chiến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thắng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O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ED813-E41C-442B-A00C-823CB370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E813-B13D-4B38-81D5-0B89241D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5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72B8F-6A9D-4CCB-BC83-539FD9EA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6" y="121084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Phần</a:t>
            </a: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 : 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B8125C2B-3AAF-42ED-B18C-7DEF5D12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551" y="5057775"/>
            <a:ext cx="9452897" cy="11563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CODE </a:t>
            </a:r>
            <a:r>
              <a:rPr lang="en-US" sz="4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4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4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chức</a:t>
            </a:r>
            <a:r>
              <a:rPr lang="en-US" sz="4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năng</a:t>
            </a:r>
            <a:endParaRPr lang="en-US" sz="40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FDD3D-E603-4766-99C1-63E628B6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EE0E6-02A0-4179-9307-0C4C9C08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0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CODE của các chức năng 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767289" y="3972359"/>
            <a:ext cx="407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THÊM CÁC HÀM BỔ TRỢ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B4079-0E1E-4C72-92F3-6C210AE6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8643-E7B3-47F0-AABB-FC3D0BE5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3DD6A-FD52-4202-9BAA-BDBCDE32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766" y="3727555"/>
            <a:ext cx="7289395" cy="1489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AB75C-AA0B-4098-A8B7-AC6DC5D51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34" y="1441746"/>
            <a:ext cx="7239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CODE của các chức năng 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194" name="Picture 2" descr="Text&#10;&#10;Description automatically generated">
            <a:extLst>
              <a:ext uri="{FF2B5EF4-FFF2-40B4-BE49-F238E27FC236}">
                <a16:creationId xmlns:a16="http://schemas.microsoft.com/office/drawing/2014/main" id="{FBADCB9A-CE71-4BBF-8551-39BC3573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046" y="640080"/>
            <a:ext cx="4613302" cy="30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196" name="Picture 4" descr="Text&#10;&#10;Description automatically generated">
            <a:extLst>
              <a:ext uri="{FF2B5EF4-FFF2-40B4-BE49-F238E27FC236}">
                <a16:creationId xmlns:a16="http://schemas.microsoft.com/office/drawing/2014/main" id="{8F834B29-CEAA-4BC9-AB61-EBA2EE9E7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046" y="3794274"/>
            <a:ext cx="4837061" cy="22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767289" y="3972359"/>
            <a:ext cx="407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lưu</a:t>
            </a:r>
            <a:r>
              <a:rPr lang="en-US" sz="2800" dirty="0">
                <a:solidFill>
                  <a:schemeClr val="bg1"/>
                </a:solidFill>
              </a:rPr>
              <a:t> File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B4079-0E1E-4C72-92F3-6C210AE6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8643-E7B3-47F0-AABB-FC3D0BE5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CODE của các chức năng 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767289" y="3972359"/>
            <a:ext cx="407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mở</a:t>
            </a:r>
            <a:r>
              <a:rPr lang="en-US" sz="2800" dirty="0">
                <a:solidFill>
                  <a:schemeClr val="bg1"/>
                </a:solidFill>
              </a:rPr>
              <a:t> game </a:t>
            </a:r>
            <a:r>
              <a:rPr lang="en-US" sz="2800" dirty="0" err="1">
                <a:solidFill>
                  <a:schemeClr val="bg1"/>
                </a:solidFill>
              </a:rPr>
              <a:t>đã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được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lưu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637E0-C69D-4718-B277-9E36C6E5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226" y="770221"/>
            <a:ext cx="5499999" cy="53175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A7520-3734-4627-BB0A-0F3FB63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BD650-2190-4A3D-A167-A29A58B0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CODE của các chức năng 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4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3C3DAA-AD3A-48CD-BBBA-EC3A583E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619" y="891906"/>
            <a:ext cx="4849488" cy="239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024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00B2E49-CF92-493D-834A-8D1E8B5FE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046" y="3672678"/>
            <a:ext cx="4837061" cy="239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767289" y="3972359"/>
            <a:ext cx="407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vẽ</a:t>
            </a:r>
            <a:r>
              <a:rPr lang="en-US" sz="2800" dirty="0">
                <a:solidFill>
                  <a:schemeClr val="bg1"/>
                </a:solidFill>
              </a:rPr>
              <a:t> ra </a:t>
            </a:r>
            <a:r>
              <a:rPr lang="en-US" sz="2800" dirty="0" err="1">
                <a:solidFill>
                  <a:schemeClr val="bg1"/>
                </a:solidFill>
              </a:rPr>
              <a:t>màn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hình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khi</a:t>
            </a:r>
            <a:r>
              <a:rPr lang="en-US" sz="2800" dirty="0">
                <a:solidFill>
                  <a:schemeClr val="bg1"/>
                </a:solidFill>
              </a:rPr>
              <a:t> X </a:t>
            </a:r>
            <a:r>
              <a:rPr lang="en-US" sz="2800" dirty="0" err="1">
                <a:solidFill>
                  <a:schemeClr val="bg1"/>
                </a:solidFill>
              </a:rPr>
              <a:t>hoặc</a:t>
            </a:r>
            <a:r>
              <a:rPr lang="en-US" sz="2800" dirty="0">
                <a:solidFill>
                  <a:schemeClr val="bg1"/>
                </a:solidFill>
              </a:rPr>
              <a:t> O </a:t>
            </a:r>
            <a:r>
              <a:rPr lang="en-US" sz="2800" dirty="0" err="1">
                <a:solidFill>
                  <a:schemeClr val="bg1"/>
                </a:solidFill>
              </a:rPr>
              <a:t>thắng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E2D32-CABC-4444-8B51-6BCBE052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4AC9-283F-4991-AD85-10DFE8A7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2EBB58-61C5-4265-B64C-46C39B07FE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516835"/>
            <a:ext cx="11088093" cy="57010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DB9D37-44DD-4E84-A07B-E6D696276A7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516377"/>
            <a:ext cx="11088092" cy="57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5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94487-8141-47F3-A280-5639110F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084" y="1304903"/>
            <a:ext cx="4036334" cy="733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r>
              <a:rPr lang="en-US" sz="3200" dirty="0"/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grammer coding, laptop computer, work desk, freelancer sitting on table  — Stock Vector © vladwel #118457388">
            <a:extLst>
              <a:ext uri="{FF2B5EF4-FFF2-40B4-BE49-F238E27FC236}">
                <a16:creationId xmlns:a16="http://schemas.microsoft.com/office/drawing/2014/main" id="{E3A3E6D2-3C59-4303-890C-E3A3F4606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5" r="8915" b="3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88A0702-00E7-4F09-B14E-9B154024D673}"/>
              </a:ext>
            </a:extLst>
          </p:cNvPr>
          <p:cNvSpPr txBox="1"/>
          <p:nvPr/>
        </p:nvSpPr>
        <p:spPr>
          <a:xfrm>
            <a:off x="6898366" y="2333625"/>
            <a:ext cx="403633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18120445 – </a:t>
            </a:r>
            <a:r>
              <a:rPr lang="en-US" sz="2000" dirty="0" err="1"/>
              <a:t>Hoàng</a:t>
            </a:r>
            <a:r>
              <a:rPr lang="en-US" sz="2000" dirty="0"/>
              <a:t>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Hải</a:t>
            </a:r>
            <a:r>
              <a:rPr lang="en-US" sz="2000" dirty="0"/>
              <a:t> Long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20120442 –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20120452 – </a:t>
            </a:r>
            <a:r>
              <a:rPr lang="en-US" sz="2000" dirty="0" err="1"/>
              <a:t>Đinh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20120478 –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Vũ</a:t>
            </a:r>
            <a:r>
              <a:rPr lang="en-US" sz="2000" dirty="0"/>
              <a:t> </a:t>
            </a:r>
            <a:r>
              <a:rPr lang="en-US" sz="2000" dirty="0" err="1"/>
              <a:t>Hiếu</a:t>
            </a:r>
            <a:r>
              <a:rPr lang="en-US" sz="2000" dirty="0"/>
              <a:t>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20120489 – </a:t>
            </a:r>
            <a:r>
              <a:rPr lang="en-US" sz="2000" dirty="0" err="1"/>
              <a:t>Võ</a:t>
            </a:r>
            <a:r>
              <a:rPr lang="en-US" sz="2000" dirty="0"/>
              <a:t> Phi </a:t>
            </a:r>
            <a:r>
              <a:rPr lang="en-US" sz="2000" dirty="0" err="1"/>
              <a:t>Hùng</a:t>
            </a:r>
            <a:r>
              <a:rPr lang="en-US" sz="2000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FB108-B720-4673-A75E-B8B019E5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67999-2D24-478B-A654-1CFD6B7C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của các chức năng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000"/>
          </a:p>
          <a:p>
            <a:pPr marL="0">
              <a:spcBef>
                <a:spcPts val="600"/>
              </a:spcBef>
            </a:pP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425076" y="2968395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hàm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thắng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thua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BB983-7174-414D-8A4C-7B394DEB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71" y="456942"/>
            <a:ext cx="7273732" cy="59441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39922-F057-4E89-A389-2706E8B4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D92CC-322B-425E-83C1-FC499718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6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CODE của các chức năng 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3D6DA-2B79-4CA7-83D1-DFEF1E0E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11" y="425357"/>
            <a:ext cx="10749139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800"/>
          </a:p>
          <a:p>
            <a:pPr marL="0">
              <a:spcBef>
                <a:spcPts val="600"/>
              </a:spcBef>
            </a:pPr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5998476" y="5395528"/>
            <a:ext cx="4022350" cy="125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thắng</a:t>
            </a:r>
            <a:r>
              <a:rPr lang="en-US" sz="2200" dirty="0"/>
              <a:t> </a:t>
            </a:r>
            <a:r>
              <a:rPr lang="en-US" sz="2200" dirty="0" err="1"/>
              <a:t>thua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EDC4-0C02-4D63-938B-86346D7B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1F28F-B886-4C89-A50A-48DD6294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CODE của các chức năng 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800"/>
          </a:p>
          <a:p>
            <a:pPr marL="0">
              <a:spcBef>
                <a:spcPts val="600"/>
              </a:spcBef>
            </a:pPr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5998476" y="5395528"/>
            <a:ext cx="4022350" cy="125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thắng</a:t>
            </a:r>
            <a:r>
              <a:rPr lang="en-US" sz="2200" dirty="0"/>
              <a:t> </a:t>
            </a:r>
            <a:r>
              <a:rPr lang="en-US" sz="2200" dirty="0" err="1"/>
              <a:t>thua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F5ECE-0D98-43C5-A3B5-EEBD5B1A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8" y="447642"/>
            <a:ext cx="10832565" cy="3314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27BA4-2286-416F-B1EF-611349EE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421CD-EBEE-4EB8-B35B-0203FF10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2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CODE của các chức năng 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800"/>
          </a:p>
          <a:p>
            <a:pPr marL="0">
              <a:spcBef>
                <a:spcPts val="600"/>
              </a:spcBef>
            </a:pPr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5998476" y="5395528"/>
            <a:ext cx="4022350" cy="125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thắng</a:t>
            </a:r>
            <a:r>
              <a:rPr lang="en-US" sz="2200" dirty="0"/>
              <a:t> </a:t>
            </a:r>
            <a:r>
              <a:rPr lang="en-US" sz="2200" dirty="0" err="1"/>
              <a:t>thua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81F73-812B-485C-9FF1-DBE1A3BB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6" y="336504"/>
            <a:ext cx="11214626" cy="34420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63F-DAC4-4137-8AD6-4E80A7AA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77D25-2B4C-477C-AD06-2EBADB2E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CODE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của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các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chức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năng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800" dirty="0"/>
          </a:p>
          <a:p>
            <a:pPr marL="0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5998476" y="5395528"/>
            <a:ext cx="4022350" cy="125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thắng</a:t>
            </a:r>
            <a:r>
              <a:rPr lang="en-US" sz="2200" dirty="0"/>
              <a:t> </a:t>
            </a:r>
            <a:r>
              <a:rPr lang="en-US" sz="2200" dirty="0" err="1"/>
              <a:t>thua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76336-F495-495E-9546-B2C72767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5" y="803256"/>
            <a:ext cx="10921348" cy="25888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80C4-8D1F-4D2D-BD8A-EF8EAC75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D5EE6-B5C4-4893-BF79-D5FB85A3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9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CODE của các chức năng 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72B50-92DA-48AA-8ABF-687C60054FEA}"/>
              </a:ext>
            </a:extLst>
          </p:cNvPr>
          <p:cNvSpPr txBox="1"/>
          <p:nvPr/>
        </p:nvSpPr>
        <p:spPr>
          <a:xfrm>
            <a:off x="767289" y="3910804"/>
            <a:ext cx="407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bắt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đầu</a:t>
            </a:r>
            <a:r>
              <a:rPr lang="en-US" sz="2800" dirty="0">
                <a:solidFill>
                  <a:schemeClr val="bg1"/>
                </a:solidFill>
              </a:rPr>
              <a:t>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9F0BE-2C2F-49CC-B509-B1713398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9" y="542925"/>
            <a:ext cx="5353051" cy="57014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D7064-303E-44B2-A525-AD262560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BE94-ED71-4C30-9E89-5B736C96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25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3BFE36-1B2B-43EB-94F8-3B501E9E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440" y="491270"/>
            <a:ext cx="4956127" cy="58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73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CODE của các chức năng 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72B50-92DA-48AA-8ABF-687C60054FEA}"/>
              </a:ext>
            </a:extLst>
          </p:cNvPr>
          <p:cNvSpPr txBox="1"/>
          <p:nvPr/>
        </p:nvSpPr>
        <p:spPr>
          <a:xfrm>
            <a:off x="767289" y="3910804"/>
            <a:ext cx="407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nước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trận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thắng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thua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D7064-303E-44B2-A525-AD262560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BE94-ED71-4C30-9E89-5B736C96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C779EB-B3E6-4ADA-8A5A-499EFC0C7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54166"/>
              </p:ext>
            </p:extLst>
          </p:nvPr>
        </p:nvGraphicFramePr>
        <p:xfrm>
          <a:off x="6128142" y="202974"/>
          <a:ext cx="5923178" cy="40652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16635">
                  <a:extLst>
                    <a:ext uri="{9D8B030D-6E8A-4147-A177-3AD203B41FA5}">
                      <a16:colId xmlns:a16="http://schemas.microsoft.com/office/drawing/2014/main" val="3530048063"/>
                    </a:ext>
                  </a:extLst>
                </a:gridCol>
                <a:gridCol w="4906543">
                  <a:extLst>
                    <a:ext uri="{9D8B030D-6E8A-4147-A177-3AD203B41FA5}">
                      <a16:colId xmlns:a16="http://schemas.microsoft.com/office/drawing/2014/main" val="2644229835"/>
                    </a:ext>
                  </a:extLst>
                </a:gridCol>
              </a:tblGrid>
              <a:tr h="316389"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 dirty="0">
                          <a:effectLst/>
                        </a:rPr>
                        <a:t>int </a:t>
                      </a:r>
                      <a:r>
                        <a:rPr lang="en-US" sz="1200" dirty="0" err="1">
                          <a:effectLst/>
                        </a:rPr>
                        <a:t>UpDate</a:t>
                      </a:r>
                      <a:r>
                        <a:rPr lang="en-US" sz="1200" dirty="0">
                          <a:effectLst/>
                        </a:rPr>
                        <a:t>(int </a:t>
                      </a:r>
                      <a:r>
                        <a:rPr lang="en-US" sz="1200" dirty="0" err="1">
                          <a:effectLst/>
                        </a:rPr>
                        <a:t>Xmoves</a:t>
                      </a:r>
                      <a:r>
                        <a:rPr lang="en-US" sz="1200" dirty="0">
                          <a:effectLst/>
                        </a:rPr>
                        <a:t>, int </a:t>
                      </a:r>
                      <a:r>
                        <a:rPr lang="en-US" sz="1200" dirty="0" err="1">
                          <a:effectLst/>
                        </a:rPr>
                        <a:t>Omoves</a:t>
                      </a:r>
                      <a:r>
                        <a:rPr lang="en-US" sz="1200" dirty="0">
                          <a:effectLst/>
                        </a:rPr>
                        <a:t>, int </a:t>
                      </a:r>
                      <a:r>
                        <a:rPr lang="en-US" sz="1200" dirty="0" err="1">
                          <a:effectLst/>
                        </a:rPr>
                        <a:t>Xwins</a:t>
                      </a:r>
                      <a:r>
                        <a:rPr lang="en-US" sz="1200" dirty="0">
                          <a:effectLst/>
                        </a:rPr>
                        <a:t>, int </a:t>
                      </a:r>
                      <a:r>
                        <a:rPr lang="en-US" sz="1200" dirty="0" err="1">
                          <a:effectLst/>
                        </a:rPr>
                        <a:t>Owins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310356"/>
                  </a:ext>
                </a:extLst>
              </a:tr>
              <a:tr h="316389"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 dirty="0">
                          <a:effectLst/>
                        </a:rPr>
                        <a:t>{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210300"/>
                  </a:ext>
                </a:extLst>
              </a:tr>
              <a:tr h="316389"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  <a:tab pos="5543550" algn="l"/>
                          <a:tab pos="271780" algn="l"/>
                          <a:tab pos="5543550" algn="l"/>
                        </a:tabLst>
                      </a:pPr>
                      <a:r>
                        <a:rPr lang="en-US" sz="1200" dirty="0">
                          <a:effectLst/>
                        </a:rPr>
                        <a:t>	</a:t>
                      </a:r>
                      <a:r>
                        <a:rPr lang="en-US" sz="1200" dirty="0" err="1">
                          <a:effectLst/>
                        </a:rPr>
                        <a:t>GotoXY</a:t>
                      </a:r>
                      <a:r>
                        <a:rPr lang="en-US" sz="1200" dirty="0">
                          <a:effectLst/>
                        </a:rPr>
                        <a:t>(72, 17); </a:t>
                      </a:r>
                      <a:r>
                        <a:rPr lang="en-US" sz="1200" dirty="0" err="1">
                          <a:effectLst/>
                        </a:rPr>
                        <a:t>cout</a:t>
                      </a:r>
                      <a:r>
                        <a:rPr lang="en-US" sz="1200" dirty="0">
                          <a:effectLst/>
                        </a:rPr>
                        <a:t> &lt;&lt; "X";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738145"/>
                  </a:ext>
                </a:extLst>
              </a:tr>
              <a:tr h="316389"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  <a:tab pos="5543550" algn="l"/>
                          <a:tab pos="265430" algn="l"/>
                          <a:tab pos="5543550" algn="l"/>
                        </a:tabLst>
                      </a:pPr>
                      <a:r>
                        <a:rPr lang="en-US" sz="1200">
                          <a:effectLst/>
                        </a:rPr>
                        <a:t>	GotoXY(69, 19); cout &lt;&lt; "Moves: " &lt;&lt; Xmoves;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986836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  <a:tab pos="5543550" algn="l"/>
                          <a:tab pos="271780" algn="l"/>
                          <a:tab pos="438785" algn="l"/>
                          <a:tab pos="5543550" algn="l"/>
                        </a:tabLst>
                      </a:pPr>
                      <a:r>
                        <a:rPr lang="en-US" sz="1200" dirty="0">
                          <a:effectLst/>
                        </a:rPr>
                        <a:t>	</a:t>
                      </a:r>
                      <a:r>
                        <a:rPr lang="en-US" sz="1200" dirty="0" err="1">
                          <a:effectLst/>
                        </a:rPr>
                        <a:t>GotoXY</a:t>
                      </a:r>
                      <a:r>
                        <a:rPr lang="en-US" sz="1200" dirty="0">
                          <a:effectLst/>
                        </a:rPr>
                        <a:t>(103, 17); </a:t>
                      </a:r>
                      <a:r>
                        <a:rPr lang="en-US" sz="1200" dirty="0" err="1">
                          <a:effectLst/>
                        </a:rPr>
                        <a:t>cout</a:t>
                      </a:r>
                      <a:r>
                        <a:rPr lang="en-US" sz="1200" dirty="0">
                          <a:effectLst/>
                        </a:rPr>
                        <a:t> &lt;&lt; "O";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143846"/>
                  </a:ext>
                </a:extLst>
              </a:tr>
              <a:tr h="522988"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  <a:tab pos="5543550" algn="l"/>
                          <a:tab pos="271780" algn="l"/>
                          <a:tab pos="665480" algn="l"/>
                          <a:tab pos="5543550" algn="l"/>
                        </a:tabLst>
                      </a:pPr>
                      <a:r>
                        <a:rPr lang="en-US" sz="1200" dirty="0">
                          <a:effectLst/>
                        </a:rPr>
                        <a:t>	</a:t>
                      </a:r>
                      <a:r>
                        <a:rPr lang="en-US" sz="1200" dirty="0" err="1">
                          <a:effectLst/>
                        </a:rPr>
                        <a:t>GotoXY</a:t>
                      </a:r>
                      <a:r>
                        <a:rPr lang="en-US" sz="1200" dirty="0">
                          <a:effectLst/>
                        </a:rPr>
                        <a:t>(100, 19); </a:t>
                      </a:r>
                      <a:r>
                        <a:rPr lang="en-US" sz="1200" dirty="0" err="1">
                          <a:effectLst/>
                        </a:rPr>
                        <a:t>cout</a:t>
                      </a:r>
                      <a:r>
                        <a:rPr lang="en-US" sz="1200" dirty="0">
                          <a:effectLst/>
                        </a:rPr>
                        <a:t> &lt;&lt; "Moves: " &lt;&lt; </a:t>
                      </a:r>
                      <a:r>
                        <a:rPr lang="en-US" sz="1200" dirty="0" err="1">
                          <a:effectLst/>
                        </a:rPr>
                        <a:t>Omoves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232477"/>
                  </a:ext>
                </a:extLst>
              </a:tr>
              <a:tr h="534168"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  <a:tab pos="5543550" algn="l"/>
                          <a:tab pos="271780" algn="l"/>
                          <a:tab pos="665480" algn="l"/>
                          <a:tab pos="5543550" algn="l"/>
                        </a:tabLst>
                      </a:pPr>
                      <a:r>
                        <a:rPr lang="en-US" sz="1200" dirty="0">
                          <a:effectLst/>
                        </a:rPr>
                        <a:t>	</a:t>
                      </a:r>
                      <a:r>
                        <a:rPr lang="en-US" sz="1200" dirty="0" err="1">
                          <a:effectLst/>
                        </a:rPr>
                        <a:t>GotoXY</a:t>
                      </a:r>
                      <a:r>
                        <a:rPr lang="en-US" sz="1200" dirty="0">
                          <a:effectLst/>
                        </a:rPr>
                        <a:t>(64, 21); </a:t>
                      </a:r>
                      <a:r>
                        <a:rPr lang="en-US" sz="1200" dirty="0" err="1">
                          <a:effectLst/>
                        </a:rPr>
                        <a:t>cout</a:t>
                      </a:r>
                      <a:r>
                        <a:rPr lang="en-US" sz="1200" dirty="0">
                          <a:effectLst/>
                        </a:rPr>
                        <a:t> &lt;&lt; "So </a:t>
                      </a:r>
                      <a:r>
                        <a:rPr lang="en-US" sz="1200" dirty="0" err="1">
                          <a:effectLst/>
                        </a:rPr>
                        <a:t>tran</a:t>
                      </a:r>
                      <a:r>
                        <a:rPr lang="en-US" sz="1200" dirty="0">
                          <a:effectLst/>
                        </a:rPr>
                        <a:t> da thang: " &lt;&lt; </a:t>
                      </a:r>
                      <a:r>
                        <a:rPr lang="en-US" sz="1200" dirty="0" err="1">
                          <a:effectLst/>
                        </a:rPr>
                        <a:t>Xwins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432261"/>
                  </a:ext>
                </a:extLst>
              </a:tr>
              <a:tr h="395591"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  <a:tab pos="5543550" algn="l"/>
                          <a:tab pos="271780" algn="l"/>
                          <a:tab pos="665480" algn="l"/>
                          <a:tab pos="5543550" algn="l"/>
                        </a:tabLst>
                      </a:pPr>
                      <a:r>
                        <a:rPr lang="en-US" sz="1200" dirty="0">
                          <a:effectLst/>
                        </a:rPr>
                        <a:t>	</a:t>
                      </a:r>
                      <a:r>
                        <a:rPr lang="en-US" sz="1200" dirty="0" err="1">
                          <a:effectLst/>
                        </a:rPr>
                        <a:t>GotoXY</a:t>
                      </a:r>
                      <a:r>
                        <a:rPr lang="en-US" sz="1200" dirty="0">
                          <a:effectLst/>
                        </a:rPr>
                        <a:t>(95, 21); </a:t>
                      </a:r>
                      <a:r>
                        <a:rPr lang="en-US" sz="1200" dirty="0" err="1">
                          <a:effectLst/>
                        </a:rPr>
                        <a:t>cout</a:t>
                      </a:r>
                      <a:r>
                        <a:rPr lang="en-US" sz="1200" dirty="0">
                          <a:effectLst/>
                        </a:rPr>
                        <a:t> &lt;&lt; "So </a:t>
                      </a:r>
                      <a:r>
                        <a:rPr lang="en-US" sz="1200" dirty="0" err="1">
                          <a:effectLst/>
                        </a:rPr>
                        <a:t>tran</a:t>
                      </a:r>
                      <a:r>
                        <a:rPr lang="en-US" sz="1200" dirty="0">
                          <a:effectLst/>
                        </a:rPr>
                        <a:t> da thang: " &lt;&lt; </a:t>
                      </a:r>
                      <a:r>
                        <a:rPr lang="en-US" sz="1200" dirty="0" err="1">
                          <a:effectLst/>
                        </a:rPr>
                        <a:t>Owins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344120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	return 0;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939694"/>
                  </a:ext>
                </a:extLst>
              </a:tr>
              <a:tr h="649079"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tabLst>
                          <a:tab pos="571500" algn="l"/>
                          <a:tab pos="5543550" algn="l"/>
                          <a:tab pos="5543550" algn="l"/>
                        </a:tabLs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indent="-2286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  <a:tab pos="5543550" algn="l"/>
                          <a:tab pos="271780" algn="l"/>
                          <a:tab pos="665480" algn="l"/>
                          <a:tab pos="5543550" algn="l"/>
                        </a:tabLs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263987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971B85E-D2DE-4EF3-8759-F80599FD27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80" y="3894377"/>
            <a:ext cx="6126740" cy="27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355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CODE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của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các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chức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năng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800" dirty="0"/>
          </a:p>
          <a:p>
            <a:pPr marL="0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5998476" y="5395528"/>
            <a:ext cx="4022350" cy="125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bàn</a:t>
            </a:r>
            <a:r>
              <a:rPr lang="en-US" sz="2200" dirty="0"/>
              <a:t> </a:t>
            </a:r>
            <a:r>
              <a:rPr lang="en-US" sz="2200" dirty="0" err="1"/>
              <a:t>cờ</a:t>
            </a:r>
            <a:r>
              <a:rPr lang="en-US" sz="2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80C4-8D1F-4D2D-BD8A-EF8EAC75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D5EE6-B5C4-4893-BF79-D5FB85A3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27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7259627-F506-4023-8E43-76745D3346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8554" y="520738"/>
            <a:ext cx="7350467" cy="366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76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CODE của các chức năng 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767289" y="3972359"/>
            <a:ext cx="407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chuyển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trong</a:t>
            </a:r>
            <a:r>
              <a:rPr lang="en-US" sz="2800" dirty="0">
                <a:solidFill>
                  <a:schemeClr val="bg1"/>
                </a:solidFill>
              </a:rPr>
              <a:t> menu</a:t>
            </a:r>
          </a:p>
        </p:txBody>
      </p:sp>
      <p:pic>
        <p:nvPicPr>
          <p:cNvPr id="13316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5403A4-6599-4CB2-83C4-D74DD8B4F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49" y="418871"/>
            <a:ext cx="5433226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A6BA6-0BFB-48C9-87AB-D54D2DFE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0771F-FA5B-4AB8-9FFD-CC2C50EB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CODE </a:t>
            </a:r>
            <a:r>
              <a:rPr lang="en-US" sz="4800" dirty="0" err="1">
                <a:solidFill>
                  <a:schemeClr val="bg1"/>
                </a:solidFill>
              </a:rPr>
              <a:t>của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các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chức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năng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218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591E22-9C6F-4AB4-9E06-D635291E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8364" y="87532"/>
            <a:ext cx="5880151" cy="346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4F922E3-A8D0-4164-BBD8-6E705C8E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8364" y="3552336"/>
            <a:ext cx="5981882" cy="28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F72B50-92DA-48AA-8ABF-687C60054FEA}"/>
              </a:ext>
            </a:extLst>
          </p:cNvPr>
          <p:cNvSpPr txBox="1"/>
          <p:nvPr/>
        </p:nvSpPr>
        <p:spPr>
          <a:xfrm>
            <a:off x="767289" y="3910804"/>
            <a:ext cx="407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tạo</a:t>
            </a:r>
            <a:r>
              <a:rPr lang="en-US" sz="2800" dirty="0">
                <a:solidFill>
                  <a:schemeClr val="bg1"/>
                </a:solidFill>
              </a:rPr>
              <a:t>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4B98-FFBC-4D52-B952-2BAE1DF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10BEA-7B7F-4A7D-814E-110CD5C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830A4-D7FE-416F-86FB-93A3570BF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1762125"/>
            <a:ext cx="7219950" cy="333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996B3-6C86-4D79-A4F1-E078D996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987" y="1081087"/>
            <a:ext cx="6296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9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94487-8141-47F3-A280-5639110F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084" y="1304903"/>
            <a:ext cx="4036334" cy="733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NỘI DUNG TRÌNH BÀY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grammer coding, laptop computer, work desk, freelancer sitting on table  — Stock Vector © vladwel #118457388">
            <a:extLst>
              <a:ext uri="{FF2B5EF4-FFF2-40B4-BE49-F238E27FC236}">
                <a16:creationId xmlns:a16="http://schemas.microsoft.com/office/drawing/2014/main" id="{E3A3E6D2-3C59-4303-890C-E3A3F4606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5" r="8915" b="3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88A0702-00E7-4F09-B14E-9B154024D673}"/>
              </a:ext>
            </a:extLst>
          </p:cNvPr>
          <p:cNvSpPr txBox="1"/>
          <p:nvPr/>
        </p:nvSpPr>
        <p:spPr>
          <a:xfrm>
            <a:off x="6898366" y="2333625"/>
            <a:ext cx="4036334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/>
              <a:t>Phần</a:t>
            </a:r>
            <a:r>
              <a:rPr lang="en-US" sz="2000" dirty="0"/>
              <a:t> 1: Giao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err="1"/>
              <a:t>Phần</a:t>
            </a:r>
            <a:r>
              <a:rPr lang="en-US" sz="2000" dirty="0"/>
              <a:t> 2: Giao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game</a:t>
            </a:r>
          </a:p>
          <a:p>
            <a:pPr>
              <a:lnSpc>
                <a:spcPct val="200000"/>
              </a:lnSpc>
            </a:pPr>
            <a:r>
              <a:rPr lang="en-US" sz="2000" dirty="0" err="1"/>
              <a:t>Phần</a:t>
            </a:r>
            <a:r>
              <a:rPr lang="en-US" sz="2000" dirty="0"/>
              <a:t> 3: code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LỜI KẾT.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FB108-B720-4673-A75E-B8B019E5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67999-2D24-478B-A654-1CFD6B7C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3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CODE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của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các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chức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năng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800" dirty="0"/>
          </a:p>
          <a:p>
            <a:pPr marL="0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74C2-3080-4B96-9A1D-F25D7530D40B}"/>
              </a:ext>
            </a:extLst>
          </p:cNvPr>
          <p:cNvSpPr txBox="1"/>
          <p:nvPr/>
        </p:nvSpPr>
        <p:spPr>
          <a:xfrm>
            <a:off x="5998476" y="5395528"/>
            <a:ext cx="4022350" cy="125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HÀM MAIN()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80C4-8D1F-4D2D-BD8A-EF8EAC75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D5EE6-B5C4-4893-BF79-D5FB85A3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30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649263E-FF85-413C-9EAD-6F0D6928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2" y="1228154"/>
            <a:ext cx="10927567" cy="240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4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38FB-EE6E-478F-8D1D-68879B32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LỜI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2C3A-8C5D-4182-815F-CFD822C5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suốt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hoạch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bớt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ý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hay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vật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hay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hay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chèn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âm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,...).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vì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tránh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gây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rối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phức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xa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khỏi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quyết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game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caro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Console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đơn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kém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qua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giúp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lực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giúp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tập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thật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vững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Tuy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code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vẫn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chỗ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liền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hiểu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mức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đạt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gần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mọi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thiện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cuối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mình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9BB27-5E21-4E97-857F-0880F151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D2277-3B76-4BF3-8C7B-7FC37A45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BF8A3-8E7C-4487-840D-663ABEF1D8C8}"/>
              </a:ext>
            </a:extLst>
          </p:cNvPr>
          <p:cNvSpPr/>
          <p:nvPr/>
        </p:nvSpPr>
        <p:spPr>
          <a:xfrm>
            <a:off x="1176939" y="4081760"/>
            <a:ext cx="69764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Cảm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ơn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thầy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và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các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bạn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đã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theo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dõi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6E184B-CA9A-4337-B33D-AA769C0A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0B1C1-57B4-4E96-BE3E-3B76A6FF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5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72B8F-6A9D-4CCB-BC83-539FD9EA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7" y="1201321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Phần</a:t>
            </a: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 : 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B8125C2B-3AAF-42ED-B18C-7DEF5D12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551" y="5057775"/>
            <a:ext cx="9416898" cy="11563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Giao </a:t>
            </a:r>
            <a:r>
              <a:rPr lang="en-US" sz="4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diện</a:t>
            </a:r>
            <a:r>
              <a:rPr lang="en-US" sz="4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4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20633-3431-4008-8C7D-A780CFF3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42AF-FCFE-46E9-ACDB-2E5357D3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9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9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chính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5EA6405-9D53-49D9-8EB1-D9A38BB03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8ED51-6D15-4B04-BA67-191E1DD19B9E}"/>
              </a:ext>
            </a:extLst>
          </p:cNvPr>
          <p:cNvSpPr txBox="1"/>
          <p:nvPr/>
        </p:nvSpPr>
        <p:spPr>
          <a:xfrm>
            <a:off x="7546848" y="2590799"/>
            <a:ext cx="410260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Màn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chính</a:t>
            </a:r>
            <a:r>
              <a:rPr lang="en-US" sz="2400" b="1" dirty="0"/>
              <a:t> (Main Menu)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bao </a:t>
            </a:r>
            <a:r>
              <a:rPr lang="en-US" sz="2000" dirty="0" err="1"/>
              <a:t>gồm</a:t>
            </a:r>
            <a:r>
              <a:rPr lang="en-US" sz="20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LOAD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8F89-9B98-4596-BA12-CD17A75C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39E2-2402-4CC8-9296-8D4320A4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7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chính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8ED51-6D15-4B04-BA67-191E1DD19B9E}"/>
              </a:ext>
            </a:extLst>
          </p:cNvPr>
          <p:cNvSpPr txBox="1"/>
          <p:nvPr/>
        </p:nvSpPr>
        <p:spPr>
          <a:xfrm>
            <a:off x="7652163" y="2932872"/>
            <a:ext cx="380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/>
              <a:t>LOAD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EA4CE-1572-42FF-A8B7-0D252F50B7B0}"/>
              </a:ext>
            </a:extLst>
          </p:cNvPr>
          <p:cNvSpPr txBox="1"/>
          <p:nvPr/>
        </p:nvSpPr>
        <p:spPr>
          <a:xfrm>
            <a:off x="7862794" y="3841530"/>
            <a:ext cx="359327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file game do </a:t>
            </a:r>
            <a:r>
              <a:rPr lang="en-US" sz="2400" dirty="0" err="1"/>
              <a:t>người</a:t>
            </a:r>
            <a:r>
              <a:rPr lang="en-US" sz="2400" dirty="0"/>
              <a:t> dung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Chọn</a:t>
            </a:r>
            <a:r>
              <a:rPr lang="en-US" sz="2400" dirty="0"/>
              <a:t> file </a:t>
            </a:r>
            <a:r>
              <a:rPr lang="en-US" sz="2400" dirty="0" err="1"/>
              <a:t>để</a:t>
            </a:r>
            <a:r>
              <a:rPr lang="en-US" sz="2400" dirty="0"/>
              <a:t> load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W/S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Enter.</a:t>
            </a:r>
          </a:p>
        </p:txBody>
      </p:sp>
      <p:pic>
        <p:nvPicPr>
          <p:cNvPr id="4098" name="Picture 2" descr="Text&#10;&#10;Description automatically generated">
            <a:extLst>
              <a:ext uri="{FF2B5EF4-FFF2-40B4-BE49-F238E27FC236}">
                <a16:creationId xmlns:a16="http://schemas.microsoft.com/office/drawing/2014/main" id="{E65D5C17-EE7D-444C-ACBE-1E0D3EE6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8" y="2362771"/>
            <a:ext cx="6710879" cy="381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F2C18-3209-41D1-83E5-FA291D44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7511-F9A1-43E4-8BC4-099D4841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chính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8ED51-6D15-4B04-BA67-191E1DD19B9E}"/>
              </a:ext>
            </a:extLst>
          </p:cNvPr>
          <p:cNvSpPr txBox="1"/>
          <p:nvPr/>
        </p:nvSpPr>
        <p:spPr>
          <a:xfrm>
            <a:off x="7652163" y="2932872"/>
            <a:ext cx="380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/>
              <a:t>OPTION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EA4CE-1572-42FF-A8B7-0D252F50B7B0}"/>
              </a:ext>
            </a:extLst>
          </p:cNvPr>
          <p:cNvSpPr txBox="1"/>
          <p:nvPr/>
        </p:nvSpPr>
        <p:spPr>
          <a:xfrm>
            <a:off x="7862794" y="3841530"/>
            <a:ext cx="35932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ý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2 </a:t>
            </a:r>
            <a:r>
              <a:rPr lang="en-US" dirty="0" err="1"/>
              <a:t>đầu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2 </a:t>
            </a:r>
            <a:r>
              <a:rPr lang="en-US" dirty="0" err="1"/>
              <a:t>đầu</a:t>
            </a:r>
            <a:endParaRPr lang="en-US" dirty="0"/>
          </a:p>
        </p:txBody>
      </p:sp>
      <p:pic>
        <p:nvPicPr>
          <p:cNvPr id="3076" name="Picture 4" descr="Diagram&#10;&#10;Description automatically generated">
            <a:extLst>
              <a:ext uri="{FF2B5EF4-FFF2-40B4-BE49-F238E27FC236}">
                <a16:creationId xmlns:a16="http://schemas.microsoft.com/office/drawing/2014/main" id="{1641BB2D-56E5-4DC6-9107-D2E674F5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2400885"/>
            <a:ext cx="6709411" cy="38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55F25-1AB1-494D-B16F-9967751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6E98-211A-4FD9-8992-720264F9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9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chính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8ED51-6D15-4B04-BA67-191E1DD19B9E}"/>
              </a:ext>
            </a:extLst>
          </p:cNvPr>
          <p:cNvSpPr txBox="1"/>
          <p:nvPr/>
        </p:nvSpPr>
        <p:spPr>
          <a:xfrm>
            <a:off x="7466519" y="3945918"/>
            <a:ext cx="380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CREDIT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0E448-F76B-42A5-8F84-1C1FD24A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77" y="2516777"/>
            <a:ext cx="6434068" cy="3660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FEA4CE-1572-42FF-A8B7-0D252F50B7B0}"/>
              </a:ext>
            </a:extLst>
          </p:cNvPr>
          <p:cNvSpPr txBox="1"/>
          <p:nvPr/>
        </p:nvSpPr>
        <p:spPr>
          <a:xfrm>
            <a:off x="7948682" y="4637022"/>
            <a:ext cx="35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AFD9-A067-40C1-8B22-2FDEEFC0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A249A8-85EC-4124-B972-A42DEA88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9007F-620F-41FC-9531-4013DF3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chính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Text&#10;&#10;Description automatically generated">
            <a:extLst>
              <a:ext uri="{FF2B5EF4-FFF2-40B4-BE49-F238E27FC236}">
                <a16:creationId xmlns:a16="http://schemas.microsoft.com/office/drawing/2014/main" id="{6623EF7A-3975-4F86-9534-E34499B67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9" b="-1"/>
          <a:stretch/>
        </p:blipFill>
        <p:spPr bwMode="auto">
          <a:xfrm>
            <a:off x="841247" y="2516777"/>
            <a:ext cx="6916231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9BA-C102-44A3-9ADA-51A282D1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8ED51-6D15-4B04-BA67-191E1DD19B9E}"/>
              </a:ext>
            </a:extLst>
          </p:cNvPr>
          <p:cNvSpPr txBox="1"/>
          <p:nvPr/>
        </p:nvSpPr>
        <p:spPr>
          <a:xfrm>
            <a:off x="7546848" y="3752631"/>
            <a:ext cx="380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/>
              <a:t>HELP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EA4CE-1572-42FF-A8B7-0D252F50B7B0}"/>
              </a:ext>
            </a:extLst>
          </p:cNvPr>
          <p:cNvSpPr txBox="1"/>
          <p:nvPr/>
        </p:nvSpPr>
        <p:spPr>
          <a:xfrm>
            <a:off x="8617777" y="4709162"/>
            <a:ext cx="3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D822-419E-4F12-BE32-F5A1DC96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FIT.HUCMS- Nhập Môn Lập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4C79-8DF0-474C-B794-90E488A7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6091-211C-4DE0-946D-0C74989E6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1162</Words>
  <Application>Microsoft Office PowerPoint</Application>
  <PresentationFormat>Widescreen</PresentationFormat>
  <Paragraphs>184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Đồ án Caro</vt:lpstr>
      <vt:lpstr>Danh sách thành viên:</vt:lpstr>
      <vt:lpstr>NỘI DUNG TRÌNH BÀY</vt:lpstr>
      <vt:lpstr>Phần 1 : </vt:lpstr>
      <vt:lpstr>Giao diện chính</vt:lpstr>
      <vt:lpstr>Giao diện chính</vt:lpstr>
      <vt:lpstr>Giao chính</vt:lpstr>
      <vt:lpstr>Giao diện chính</vt:lpstr>
      <vt:lpstr>Giao diện chính</vt:lpstr>
      <vt:lpstr>Phần 2 : </vt:lpstr>
      <vt:lpstr>Giao diện In Game</vt:lpstr>
      <vt:lpstr>Giao diện In Game</vt:lpstr>
      <vt:lpstr>Giao diện In Game</vt:lpstr>
      <vt:lpstr>Giao diện In Game</vt:lpstr>
      <vt:lpstr>Phần 3 : </vt:lpstr>
      <vt:lpstr>CODE của các chức năng </vt:lpstr>
      <vt:lpstr>CODE của các chức năng </vt:lpstr>
      <vt:lpstr>CODE của các chức năng </vt:lpstr>
      <vt:lpstr>CODE của các chức năng </vt:lpstr>
      <vt:lpstr>CODE của các chức năng </vt:lpstr>
      <vt:lpstr>CODE của các chức năng </vt:lpstr>
      <vt:lpstr>CODE của các chức năng </vt:lpstr>
      <vt:lpstr>CODE của các chức năng </vt:lpstr>
      <vt:lpstr>CODE của các chức năng </vt:lpstr>
      <vt:lpstr>CODE của các chức năng </vt:lpstr>
      <vt:lpstr>CODE của các chức năng </vt:lpstr>
      <vt:lpstr>CODE của các chức năng </vt:lpstr>
      <vt:lpstr>CODE của các chức năng </vt:lpstr>
      <vt:lpstr>CODE của các chức năng </vt:lpstr>
      <vt:lpstr>CODE của các chức năng </vt:lpstr>
      <vt:lpstr>LỜI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Caro</dc:title>
  <dc:creator>HOÀNG NGUYỄN HẢI LONG</dc:creator>
  <cp:lastModifiedBy>NGUYỄN HỮU CHÍNH</cp:lastModifiedBy>
  <cp:revision>1</cp:revision>
  <dcterms:created xsi:type="dcterms:W3CDTF">2020-12-21T02:53:09Z</dcterms:created>
  <dcterms:modified xsi:type="dcterms:W3CDTF">2020-12-21T13:15:20Z</dcterms:modified>
</cp:coreProperties>
</file>