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audreyhepburnbooks.wordpress.com/2013/06/06/the-action-bible-by-sergio-cariello-review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hyperlink" Target="https://germanname.deviantart.com/art/1990-Ruleta-de-la-Fortuna-213028045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://cuentos-cuanticos.com/2012/05/17/la-expresion-genica-vista-por-un-fisico-ii-estocastico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audreyhepburnbooks.wordpress.com/2013/06/06/the-action-bible-by-sergio-cariello-review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hyperlink" Target="https://germanname.deviantart.com/art/1990-Ruleta-de-la-Fortuna-213028045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://cuentos-cuanticos.com/2012/05/17/la-expresion-genica-vista-por-un-fisico-ii-estocastico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5018C-9994-4965-B5B6-69949B07A9B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FC7FED6-B567-42C2-A82E-F05C2DF8939D}">
      <dgm:prSet phldrT="[Text]"/>
      <dgm:spPr/>
      <dgm:t>
        <a:bodyPr/>
        <a:lstStyle/>
        <a:p>
          <a:r>
            <a:rPr lang="es-CO" dirty="0"/>
            <a:t>Conjunto de árboles de expresión</a:t>
          </a:r>
          <a:endParaRPr lang="es-ES" dirty="0"/>
        </a:p>
      </dgm:t>
    </dgm:pt>
    <dgm:pt modelId="{C0330C91-2C41-43F4-839A-EAF9D526402A}" type="parTrans" cxnId="{241390BA-1309-4066-A928-8D2FE7962A6F}">
      <dgm:prSet/>
      <dgm:spPr/>
      <dgm:t>
        <a:bodyPr/>
        <a:lstStyle/>
        <a:p>
          <a:endParaRPr lang="es-ES"/>
        </a:p>
      </dgm:t>
    </dgm:pt>
    <dgm:pt modelId="{16288E26-906B-45B7-B600-2A3F3F7916F4}" type="sibTrans" cxnId="{241390BA-1309-4066-A928-8D2FE7962A6F}">
      <dgm:prSet/>
      <dgm:spPr/>
      <dgm:t>
        <a:bodyPr/>
        <a:lstStyle/>
        <a:p>
          <a:endParaRPr lang="es-ES"/>
        </a:p>
      </dgm:t>
    </dgm:pt>
    <dgm:pt modelId="{5C02AEA9-5177-4D10-AF50-5D74011060CA}">
      <dgm:prSet phldrT="[Text]"/>
      <dgm:spPr/>
      <dgm:t>
        <a:bodyPr/>
        <a:lstStyle/>
        <a:p>
          <a:r>
            <a:rPr lang="es-CO" dirty="0"/>
            <a:t>Solución = Individuo</a:t>
          </a:r>
          <a:endParaRPr lang="es-ES" dirty="0"/>
        </a:p>
      </dgm:t>
    </dgm:pt>
    <dgm:pt modelId="{13A3061A-983D-44CD-9B20-7BB90BC3AFFC}" type="parTrans" cxnId="{D30F56EC-5A00-4078-BBD2-8B14CCADA7B4}">
      <dgm:prSet/>
      <dgm:spPr/>
      <dgm:t>
        <a:bodyPr/>
        <a:lstStyle/>
        <a:p>
          <a:endParaRPr lang="es-ES"/>
        </a:p>
      </dgm:t>
    </dgm:pt>
    <dgm:pt modelId="{C096162A-DC8E-4F3B-9C1F-BED3982C012D}" type="sibTrans" cxnId="{D30F56EC-5A00-4078-BBD2-8B14CCADA7B4}">
      <dgm:prSet/>
      <dgm:spPr/>
      <dgm:t>
        <a:bodyPr/>
        <a:lstStyle/>
        <a:p>
          <a:endParaRPr lang="es-ES"/>
        </a:p>
      </dgm:t>
    </dgm:pt>
    <dgm:pt modelId="{01237E3B-E1CF-4BEA-BC6D-19F543596284}">
      <dgm:prSet phldrT="[Text]"/>
      <dgm:spPr/>
      <dgm:t>
        <a:bodyPr/>
        <a:lstStyle/>
        <a:p>
          <a:r>
            <a:rPr lang="es-ES" dirty="0"/>
            <a:t>Árbol de expresión</a:t>
          </a:r>
        </a:p>
      </dgm:t>
    </dgm:pt>
    <dgm:pt modelId="{9D4762C9-C3F0-45DD-953F-546DC64431E1}" type="parTrans" cxnId="{2D7061E6-E8DE-4389-8C70-28B3E54F007B}">
      <dgm:prSet/>
      <dgm:spPr/>
      <dgm:t>
        <a:bodyPr/>
        <a:lstStyle/>
        <a:p>
          <a:endParaRPr lang="es-ES"/>
        </a:p>
      </dgm:t>
    </dgm:pt>
    <dgm:pt modelId="{BA7497FB-4B51-46BB-8D3D-010CD704428D}" type="sibTrans" cxnId="{2D7061E6-E8DE-4389-8C70-28B3E54F007B}">
      <dgm:prSet/>
      <dgm:spPr/>
      <dgm:t>
        <a:bodyPr/>
        <a:lstStyle/>
        <a:p>
          <a:endParaRPr lang="es-ES"/>
        </a:p>
      </dgm:t>
    </dgm:pt>
    <dgm:pt modelId="{5D70E5A9-D43D-49AB-A049-E1F146047395}">
      <dgm:prSet phldrT="[Text]"/>
      <dgm:spPr/>
      <dgm:t>
        <a:bodyPr/>
        <a:lstStyle/>
        <a:p>
          <a:r>
            <a:rPr lang="es-CO" dirty="0"/>
            <a:t>Fitness</a:t>
          </a:r>
          <a:endParaRPr lang="es-ES" dirty="0"/>
        </a:p>
      </dgm:t>
    </dgm:pt>
    <dgm:pt modelId="{2C62BEE2-1A04-4AB7-9DCF-C81025D9C580}" type="parTrans" cxnId="{76BBA436-ACB4-4E45-8689-616162B33CCD}">
      <dgm:prSet/>
      <dgm:spPr/>
      <dgm:t>
        <a:bodyPr/>
        <a:lstStyle/>
        <a:p>
          <a:endParaRPr lang="es-ES"/>
        </a:p>
      </dgm:t>
    </dgm:pt>
    <dgm:pt modelId="{D300D54E-E054-4EE0-8A48-46F26DF83CF1}" type="sibTrans" cxnId="{76BBA436-ACB4-4E45-8689-616162B33CCD}">
      <dgm:prSet/>
      <dgm:spPr/>
      <dgm:t>
        <a:bodyPr/>
        <a:lstStyle/>
        <a:p>
          <a:endParaRPr lang="es-ES"/>
        </a:p>
      </dgm:t>
    </dgm:pt>
    <dgm:pt modelId="{73E0D5E0-5361-4D9C-B244-C4293FE78560}">
      <dgm:prSet phldrT="[Text]"/>
      <dgm:spPr/>
      <dgm:t>
        <a:bodyPr/>
        <a:lstStyle/>
        <a:p>
          <a:r>
            <a:rPr lang="es-CO" dirty="0"/>
            <a:t>Terminales</a:t>
          </a:r>
          <a:endParaRPr lang="es-ES" dirty="0"/>
        </a:p>
      </dgm:t>
    </dgm:pt>
    <dgm:pt modelId="{BDCDF1F3-9AAB-4BD6-BD11-4DEDEEB60E87}" type="parTrans" cxnId="{11F9F4CD-D2E3-4BD1-A36B-2B25548D03E7}">
      <dgm:prSet/>
      <dgm:spPr/>
      <dgm:t>
        <a:bodyPr/>
        <a:lstStyle/>
        <a:p>
          <a:endParaRPr lang="es-ES"/>
        </a:p>
      </dgm:t>
    </dgm:pt>
    <dgm:pt modelId="{1F55E8CB-C5DB-4E45-B0CD-56DF2086AF20}" type="sibTrans" cxnId="{11F9F4CD-D2E3-4BD1-A36B-2B25548D03E7}">
      <dgm:prSet/>
      <dgm:spPr/>
      <dgm:t>
        <a:bodyPr/>
        <a:lstStyle/>
        <a:p>
          <a:endParaRPr lang="es-ES"/>
        </a:p>
      </dgm:t>
    </dgm:pt>
    <dgm:pt modelId="{36C9146C-7A44-4F6E-A788-AAE52692B6C8}">
      <dgm:prSet phldrT="[Text]"/>
      <dgm:spPr/>
      <dgm:t>
        <a:bodyPr/>
        <a:lstStyle/>
        <a:p>
          <a:r>
            <a:rPr lang="es-CO" dirty="0"/>
            <a:t>Funciones primitivas</a:t>
          </a:r>
          <a:endParaRPr lang="es-ES" dirty="0"/>
        </a:p>
      </dgm:t>
    </dgm:pt>
    <dgm:pt modelId="{B0EC8E3E-81C4-44B3-865C-7C2C058FF6BC}" type="parTrans" cxnId="{A060C4AB-E761-4EBF-8020-5A4C24B0666E}">
      <dgm:prSet/>
      <dgm:spPr/>
      <dgm:t>
        <a:bodyPr/>
        <a:lstStyle/>
        <a:p>
          <a:endParaRPr lang="es-ES"/>
        </a:p>
      </dgm:t>
    </dgm:pt>
    <dgm:pt modelId="{287FF503-F2C3-4C5B-8B8E-DED1FDC532DB}" type="sibTrans" cxnId="{A060C4AB-E761-4EBF-8020-5A4C24B0666E}">
      <dgm:prSet/>
      <dgm:spPr/>
      <dgm:t>
        <a:bodyPr/>
        <a:lstStyle/>
        <a:p>
          <a:endParaRPr lang="es-ES"/>
        </a:p>
      </dgm:t>
    </dgm:pt>
    <dgm:pt modelId="{DDB51CF9-54C5-4340-94AE-BE54400FDB0F}" type="pres">
      <dgm:prSet presAssocID="{3925018C-9994-4965-B5B6-69949B07A9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0BD927-BE06-4F59-97A1-A89E27B7BD97}" type="pres">
      <dgm:prSet presAssocID="{7FC7FED6-B567-42C2-A82E-F05C2DF8939D}" presName="root1" presStyleCnt="0"/>
      <dgm:spPr/>
    </dgm:pt>
    <dgm:pt modelId="{88267A76-DDF6-4B5F-8055-ADDFD091352A}" type="pres">
      <dgm:prSet presAssocID="{7FC7FED6-B567-42C2-A82E-F05C2DF8939D}" presName="LevelOneTextNode" presStyleLbl="node0" presStyleIdx="0" presStyleCnt="1">
        <dgm:presLayoutVars>
          <dgm:chPref val="3"/>
        </dgm:presLayoutVars>
      </dgm:prSet>
      <dgm:spPr/>
    </dgm:pt>
    <dgm:pt modelId="{CF88F20E-2887-4621-AFA8-1CEA3ACAAB2B}" type="pres">
      <dgm:prSet presAssocID="{7FC7FED6-B567-42C2-A82E-F05C2DF8939D}" presName="level2hierChild" presStyleCnt="0"/>
      <dgm:spPr/>
    </dgm:pt>
    <dgm:pt modelId="{56AD9FE2-B7CC-4514-AB89-43972797D127}" type="pres">
      <dgm:prSet presAssocID="{13A3061A-983D-44CD-9B20-7BB90BC3AFFC}" presName="conn2-1" presStyleLbl="parChTrans1D2" presStyleIdx="0" presStyleCnt="1"/>
      <dgm:spPr/>
    </dgm:pt>
    <dgm:pt modelId="{8407F8FB-D477-44EB-A209-E8B6F352849C}" type="pres">
      <dgm:prSet presAssocID="{13A3061A-983D-44CD-9B20-7BB90BC3AFFC}" presName="connTx" presStyleLbl="parChTrans1D2" presStyleIdx="0" presStyleCnt="1"/>
      <dgm:spPr/>
    </dgm:pt>
    <dgm:pt modelId="{14B80C54-0C39-4CF1-8173-4EFE34486F7E}" type="pres">
      <dgm:prSet presAssocID="{5C02AEA9-5177-4D10-AF50-5D74011060CA}" presName="root2" presStyleCnt="0"/>
      <dgm:spPr/>
    </dgm:pt>
    <dgm:pt modelId="{7331683E-A292-4894-8CA0-F987B0FA8BAB}" type="pres">
      <dgm:prSet presAssocID="{5C02AEA9-5177-4D10-AF50-5D74011060CA}" presName="LevelTwoTextNode" presStyleLbl="node2" presStyleIdx="0" presStyleCnt="1">
        <dgm:presLayoutVars>
          <dgm:chPref val="3"/>
        </dgm:presLayoutVars>
      </dgm:prSet>
      <dgm:spPr/>
    </dgm:pt>
    <dgm:pt modelId="{3BD84C7F-79D2-455D-B76C-E5AB66DD7FE2}" type="pres">
      <dgm:prSet presAssocID="{5C02AEA9-5177-4D10-AF50-5D74011060CA}" presName="level3hierChild" presStyleCnt="0"/>
      <dgm:spPr/>
    </dgm:pt>
    <dgm:pt modelId="{A0C9E058-A574-4544-A0F1-D97CACC9A225}" type="pres">
      <dgm:prSet presAssocID="{9D4762C9-C3F0-45DD-953F-546DC64431E1}" presName="conn2-1" presStyleLbl="parChTrans1D3" presStyleIdx="0" presStyleCnt="2"/>
      <dgm:spPr/>
    </dgm:pt>
    <dgm:pt modelId="{4100BC72-4D71-42E0-8736-0F841B57BA74}" type="pres">
      <dgm:prSet presAssocID="{9D4762C9-C3F0-45DD-953F-546DC64431E1}" presName="connTx" presStyleLbl="parChTrans1D3" presStyleIdx="0" presStyleCnt="2"/>
      <dgm:spPr/>
    </dgm:pt>
    <dgm:pt modelId="{6708974F-5A67-4CCD-8C17-4C631B5AD5E4}" type="pres">
      <dgm:prSet presAssocID="{01237E3B-E1CF-4BEA-BC6D-19F543596284}" presName="root2" presStyleCnt="0"/>
      <dgm:spPr/>
    </dgm:pt>
    <dgm:pt modelId="{759330D1-0B25-4BAF-9325-B01A806F78BE}" type="pres">
      <dgm:prSet presAssocID="{01237E3B-E1CF-4BEA-BC6D-19F543596284}" presName="LevelTwoTextNode" presStyleLbl="node3" presStyleIdx="0" presStyleCnt="2">
        <dgm:presLayoutVars>
          <dgm:chPref val="3"/>
        </dgm:presLayoutVars>
      </dgm:prSet>
      <dgm:spPr/>
    </dgm:pt>
    <dgm:pt modelId="{420F7617-7531-4427-A638-E56D3ECC004B}" type="pres">
      <dgm:prSet presAssocID="{01237E3B-E1CF-4BEA-BC6D-19F543596284}" presName="level3hierChild" presStyleCnt="0"/>
      <dgm:spPr/>
    </dgm:pt>
    <dgm:pt modelId="{E40AFC36-B854-4C47-974E-B28698B75F4E}" type="pres">
      <dgm:prSet presAssocID="{BDCDF1F3-9AAB-4BD6-BD11-4DEDEEB60E87}" presName="conn2-1" presStyleLbl="parChTrans1D4" presStyleIdx="0" presStyleCnt="2"/>
      <dgm:spPr/>
    </dgm:pt>
    <dgm:pt modelId="{9DA72182-CB01-4DF8-AB5C-5F65727083C7}" type="pres">
      <dgm:prSet presAssocID="{BDCDF1F3-9AAB-4BD6-BD11-4DEDEEB60E87}" presName="connTx" presStyleLbl="parChTrans1D4" presStyleIdx="0" presStyleCnt="2"/>
      <dgm:spPr/>
    </dgm:pt>
    <dgm:pt modelId="{11C98FCA-BFED-4B1B-BE47-E7883898C006}" type="pres">
      <dgm:prSet presAssocID="{73E0D5E0-5361-4D9C-B244-C4293FE78560}" presName="root2" presStyleCnt="0"/>
      <dgm:spPr/>
    </dgm:pt>
    <dgm:pt modelId="{04D2F227-4A3A-42E9-9938-A9FD3188C67C}" type="pres">
      <dgm:prSet presAssocID="{73E0D5E0-5361-4D9C-B244-C4293FE78560}" presName="LevelTwoTextNode" presStyleLbl="node4" presStyleIdx="0" presStyleCnt="2">
        <dgm:presLayoutVars>
          <dgm:chPref val="3"/>
        </dgm:presLayoutVars>
      </dgm:prSet>
      <dgm:spPr/>
    </dgm:pt>
    <dgm:pt modelId="{742A5039-1140-45E3-91CB-72526E83A5E2}" type="pres">
      <dgm:prSet presAssocID="{73E0D5E0-5361-4D9C-B244-C4293FE78560}" presName="level3hierChild" presStyleCnt="0"/>
      <dgm:spPr/>
    </dgm:pt>
    <dgm:pt modelId="{88CD407B-5101-462E-AADC-93C38F345F32}" type="pres">
      <dgm:prSet presAssocID="{B0EC8E3E-81C4-44B3-865C-7C2C058FF6BC}" presName="conn2-1" presStyleLbl="parChTrans1D4" presStyleIdx="1" presStyleCnt="2"/>
      <dgm:spPr/>
    </dgm:pt>
    <dgm:pt modelId="{728D0C2B-1DB3-48ED-8D08-E3B7DA6307F2}" type="pres">
      <dgm:prSet presAssocID="{B0EC8E3E-81C4-44B3-865C-7C2C058FF6BC}" presName="connTx" presStyleLbl="parChTrans1D4" presStyleIdx="1" presStyleCnt="2"/>
      <dgm:spPr/>
    </dgm:pt>
    <dgm:pt modelId="{5F8A5EFD-0F2C-48AC-A978-1031583B71FA}" type="pres">
      <dgm:prSet presAssocID="{36C9146C-7A44-4F6E-A788-AAE52692B6C8}" presName="root2" presStyleCnt="0"/>
      <dgm:spPr/>
    </dgm:pt>
    <dgm:pt modelId="{A2E109A5-CB7C-43D6-8100-90BC5CC4D130}" type="pres">
      <dgm:prSet presAssocID="{36C9146C-7A44-4F6E-A788-AAE52692B6C8}" presName="LevelTwoTextNode" presStyleLbl="node4" presStyleIdx="1" presStyleCnt="2">
        <dgm:presLayoutVars>
          <dgm:chPref val="3"/>
        </dgm:presLayoutVars>
      </dgm:prSet>
      <dgm:spPr/>
    </dgm:pt>
    <dgm:pt modelId="{E0652402-9B30-40A4-AD56-00EFA87022DF}" type="pres">
      <dgm:prSet presAssocID="{36C9146C-7A44-4F6E-A788-AAE52692B6C8}" presName="level3hierChild" presStyleCnt="0"/>
      <dgm:spPr/>
    </dgm:pt>
    <dgm:pt modelId="{B7DCB26B-85CB-475A-9215-40A8F2258F68}" type="pres">
      <dgm:prSet presAssocID="{2C62BEE2-1A04-4AB7-9DCF-C81025D9C580}" presName="conn2-1" presStyleLbl="parChTrans1D3" presStyleIdx="1" presStyleCnt="2"/>
      <dgm:spPr/>
    </dgm:pt>
    <dgm:pt modelId="{CB3E9B13-3C25-4D40-B183-DF9961B30380}" type="pres">
      <dgm:prSet presAssocID="{2C62BEE2-1A04-4AB7-9DCF-C81025D9C580}" presName="connTx" presStyleLbl="parChTrans1D3" presStyleIdx="1" presStyleCnt="2"/>
      <dgm:spPr/>
    </dgm:pt>
    <dgm:pt modelId="{46497F27-1D75-4554-8817-B2FB7BE5C4BA}" type="pres">
      <dgm:prSet presAssocID="{5D70E5A9-D43D-49AB-A049-E1F146047395}" presName="root2" presStyleCnt="0"/>
      <dgm:spPr/>
    </dgm:pt>
    <dgm:pt modelId="{A1B493D0-B3E4-4E0C-BC11-8C69B762D672}" type="pres">
      <dgm:prSet presAssocID="{5D70E5A9-D43D-49AB-A049-E1F146047395}" presName="LevelTwoTextNode" presStyleLbl="node3" presStyleIdx="1" presStyleCnt="2">
        <dgm:presLayoutVars>
          <dgm:chPref val="3"/>
        </dgm:presLayoutVars>
      </dgm:prSet>
      <dgm:spPr/>
    </dgm:pt>
    <dgm:pt modelId="{642270D1-6D8A-40D4-A208-7FCEDC083139}" type="pres">
      <dgm:prSet presAssocID="{5D70E5A9-D43D-49AB-A049-E1F146047395}" presName="level3hierChild" presStyleCnt="0"/>
      <dgm:spPr/>
    </dgm:pt>
  </dgm:ptLst>
  <dgm:cxnLst>
    <dgm:cxn modelId="{D3D30E33-2CE0-4F98-8911-1EA081FC1B42}" type="presOf" srcId="{73E0D5E0-5361-4D9C-B244-C4293FE78560}" destId="{04D2F227-4A3A-42E9-9938-A9FD3188C67C}" srcOrd="0" destOrd="0" presId="urn:microsoft.com/office/officeart/2005/8/layout/hierarchy2"/>
    <dgm:cxn modelId="{76BBA436-ACB4-4E45-8689-616162B33CCD}" srcId="{5C02AEA9-5177-4D10-AF50-5D74011060CA}" destId="{5D70E5A9-D43D-49AB-A049-E1F146047395}" srcOrd="1" destOrd="0" parTransId="{2C62BEE2-1A04-4AB7-9DCF-C81025D9C580}" sibTransId="{D300D54E-E054-4EE0-8A48-46F26DF83CF1}"/>
    <dgm:cxn modelId="{0DA6373A-CB7F-46CD-A223-703913183A1E}" type="presOf" srcId="{5C02AEA9-5177-4D10-AF50-5D74011060CA}" destId="{7331683E-A292-4894-8CA0-F987B0FA8BAB}" srcOrd="0" destOrd="0" presId="urn:microsoft.com/office/officeart/2005/8/layout/hierarchy2"/>
    <dgm:cxn modelId="{09F7433E-75B7-4BBA-8CB1-6480FE4B6DB3}" type="presOf" srcId="{36C9146C-7A44-4F6E-A788-AAE52692B6C8}" destId="{A2E109A5-CB7C-43D6-8100-90BC5CC4D130}" srcOrd="0" destOrd="0" presId="urn:microsoft.com/office/officeart/2005/8/layout/hierarchy2"/>
    <dgm:cxn modelId="{249E845E-CCCF-4A09-AB24-97A1583BF168}" type="presOf" srcId="{BDCDF1F3-9AAB-4BD6-BD11-4DEDEEB60E87}" destId="{E40AFC36-B854-4C47-974E-B28698B75F4E}" srcOrd="0" destOrd="0" presId="urn:microsoft.com/office/officeart/2005/8/layout/hierarchy2"/>
    <dgm:cxn modelId="{4511BB46-6B40-47B2-B750-EC58BF6E940C}" type="presOf" srcId="{3925018C-9994-4965-B5B6-69949B07A9B7}" destId="{DDB51CF9-54C5-4340-94AE-BE54400FDB0F}" srcOrd="0" destOrd="0" presId="urn:microsoft.com/office/officeart/2005/8/layout/hierarchy2"/>
    <dgm:cxn modelId="{3AFEA049-7007-41A4-A06F-05139970B725}" type="presOf" srcId="{01237E3B-E1CF-4BEA-BC6D-19F543596284}" destId="{759330D1-0B25-4BAF-9325-B01A806F78BE}" srcOrd="0" destOrd="0" presId="urn:microsoft.com/office/officeart/2005/8/layout/hierarchy2"/>
    <dgm:cxn modelId="{4D275B57-D3A4-4757-B879-D98ACBE920F1}" type="presOf" srcId="{2C62BEE2-1A04-4AB7-9DCF-C81025D9C580}" destId="{CB3E9B13-3C25-4D40-B183-DF9961B30380}" srcOrd="1" destOrd="0" presId="urn:microsoft.com/office/officeart/2005/8/layout/hierarchy2"/>
    <dgm:cxn modelId="{CF3B1B59-1F0E-4F75-8B22-42987AA638F1}" type="presOf" srcId="{2C62BEE2-1A04-4AB7-9DCF-C81025D9C580}" destId="{B7DCB26B-85CB-475A-9215-40A8F2258F68}" srcOrd="0" destOrd="0" presId="urn:microsoft.com/office/officeart/2005/8/layout/hierarchy2"/>
    <dgm:cxn modelId="{52635681-7674-4581-8767-B92DA5BE4AE9}" type="presOf" srcId="{5D70E5A9-D43D-49AB-A049-E1F146047395}" destId="{A1B493D0-B3E4-4E0C-BC11-8C69B762D672}" srcOrd="0" destOrd="0" presId="urn:microsoft.com/office/officeart/2005/8/layout/hierarchy2"/>
    <dgm:cxn modelId="{7119D18D-B168-4117-9EB4-5E172E5FCF80}" type="presOf" srcId="{7FC7FED6-B567-42C2-A82E-F05C2DF8939D}" destId="{88267A76-DDF6-4B5F-8055-ADDFD091352A}" srcOrd="0" destOrd="0" presId="urn:microsoft.com/office/officeart/2005/8/layout/hierarchy2"/>
    <dgm:cxn modelId="{B31F5599-EA02-4220-9CCC-AAB94F436AC4}" type="presOf" srcId="{9D4762C9-C3F0-45DD-953F-546DC64431E1}" destId="{4100BC72-4D71-42E0-8736-0F841B57BA74}" srcOrd="1" destOrd="0" presId="urn:microsoft.com/office/officeart/2005/8/layout/hierarchy2"/>
    <dgm:cxn modelId="{60142F9F-4555-4B36-B6E9-CBFEAEB2B606}" type="presOf" srcId="{13A3061A-983D-44CD-9B20-7BB90BC3AFFC}" destId="{8407F8FB-D477-44EB-A209-E8B6F352849C}" srcOrd="1" destOrd="0" presId="urn:microsoft.com/office/officeart/2005/8/layout/hierarchy2"/>
    <dgm:cxn modelId="{A060C4AB-E761-4EBF-8020-5A4C24B0666E}" srcId="{01237E3B-E1CF-4BEA-BC6D-19F543596284}" destId="{36C9146C-7A44-4F6E-A788-AAE52692B6C8}" srcOrd="1" destOrd="0" parTransId="{B0EC8E3E-81C4-44B3-865C-7C2C058FF6BC}" sibTransId="{287FF503-F2C3-4C5B-8B8E-DED1FDC532DB}"/>
    <dgm:cxn modelId="{FBD562AF-BFA7-411E-9B1D-6F7D8E0C76D6}" type="presOf" srcId="{BDCDF1F3-9AAB-4BD6-BD11-4DEDEEB60E87}" destId="{9DA72182-CB01-4DF8-AB5C-5F65727083C7}" srcOrd="1" destOrd="0" presId="urn:microsoft.com/office/officeart/2005/8/layout/hierarchy2"/>
    <dgm:cxn modelId="{998A17B9-879C-4B2E-93C6-4C9D16F978E5}" type="presOf" srcId="{9D4762C9-C3F0-45DD-953F-546DC64431E1}" destId="{A0C9E058-A574-4544-A0F1-D97CACC9A225}" srcOrd="0" destOrd="0" presId="urn:microsoft.com/office/officeart/2005/8/layout/hierarchy2"/>
    <dgm:cxn modelId="{241390BA-1309-4066-A928-8D2FE7962A6F}" srcId="{3925018C-9994-4965-B5B6-69949B07A9B7}" destId="{7FC7FED6-B567-42C2-A82E-F05C2DF8939D}" srcOrd="0" destOrd="0" parTransId="{C0330C91-2C41-43F4-839A-EAF9D526402A}" sibTransId="{16288E26-906B-45B7-B600-2A3F3F7916F4}"/>
    <dgm:cxn modelId="{2C081BC2-F1B4-45E8-B9BE-3A866E60118B}" type="presOf" srcId="{B0EC8E3E-81C4-44B3-865C-7C2C058FF6BC}" destId="{88CD407B-5101-462E-AADC-93C38F345F32}" srcOrd="0" destOrd="0" presId="urn:microsoft.com/office/officeart/2005/8/layout/hierarchy2"/>
    <dgm:cxn modelId="{901D97C6-5A59-44FB-8F5A-EE81530B26A1}" type="presOf" srcId="{B0EC8E3E-81C4-44B3-865C-7C2C058FF6BC}" destId="{728D0C2B-1DB3-48ED-8D08-E3B7DA6307F2}" srcOrd="1" destOrd="0" presId="urn:microsoft.com/office/officeart/2005/8/layout/hierarchy2"/>
    <dgm:cxn modelId="{11F9F4CD-D2E3-4BD1-A36B-2B25548D03E7}" srcId="{01237E3B-E1CF-4BEA-BC6D-19F543596284}" destId="{73E0D5E0-5361-4D9C-B244-C4293FE78560}" srcOrd="0" destOrd="0" parTransId="{BDCDF1F3-9AAB-4BD6-BD11-4DEDEEB60E87}" sibTransId="{1F55E8CB-C5DB-4E45-B0CD-56DF2086AF20}"/>
    <dgm:cxn modelId="{2D7061E6-E8DE-4389-8C70-28B3E54F007B}" srcId="{5C02AEA9-5177-4D10-AF50-5D74011060CA}" destId="{01237E3B-E1CF-4BEA-BC6D-19F543596284}" srcOrd="0" destOrd="0" parTransId="{9D4762C9-C3F0-45DD-953F-546DC64431E1}" sibTransId="{BA7497FB-4B51-46BB-8D3D-010CD704428D}"/>
    <dgm:cxn modelId="{D30F56EC-5A00-4078-BBD2-8B14CCADA7B4}" srcId="{7FC7FED6-B567-42C2-A82E-F05C2DF8939D}" destId="{5C02AEA9-5177-4D10-AF50-5D74011060CA}" srcOrd="0" destOrd="0" parTransId="{13A3061A-983D-44CD-9B20-7BB90BC3AFFC}" sibTransId="{C096162A-DC8E-4F3B-9C1F-BED3982C012D}"/>
    <dgm:cxn modelId="{95E207F8-E003-4E69-A7FB-10A2346B6BA1}" type="presOf" srcId="{13A3061A-983D-44CD-9B20-7BB90BC3AFFC}" destId="{56AD9FE2-B7CC-4514-AB89-43972797D127}" srcOrd="0" destOrd="0" presId="urn:microsoft.com/office/officeart/2005/8/layout/hierarchy2"/>
    <dgm:cxn modelId="{0AE0A6E1-834C-4FC1-A5CF-78050D969E00}" type="presParOf" srcId="{DDB51CF9-54C5-4340-94AE-BE54400FDB0F}" destId="{690BD927-BE06-4F59-97A1-A89E27B7BD97}" srcOrd="0" destOrd="0" presId="urn:microsoft.com/office/officeart/2005/8/layout/hierarchy2"/>
    <dgm:cxn modelId="{02C5ED64-4DF7-439A-8914-3B8FD38789BD}" type="presParOf" srcId="{690BD927-BE06-4F59-97A1-A89E27B7BD97}" destId="{88267A76-DDF6-4B5F-8055-ADDFD091352A}" srcOrd="0" destOrd="0" presId="urn:microsoft.com/office/officeart/2005/8/layout/hierarchy2"/>
    <dgm:cxn modelId="{BDFEABBC-B6A6-4237-8880-C2D3D59CA82A}" type="presParOf" srcId="{690BD927-BE06-4F59-97A1-A89E27B7BD97}" destId="{CF88F20E-2887-4621-AFA8-1CEA3ACAAB2B}" srcOrd="1" destOrd="0" presId="urn:microsoft.com/office/officeart/2005/8/layout/hierarchy2"/>
    <dgm:cxn modelId="{5B7809C3-5A2C-4AEC-BDC5-9921710C4DB8}" type="presParOf" srcId="{CF88F20E-2887-4621-AFA8-1CEA3ACAAB2B}" destId="{56AD9FE2-B7CC-4514-AB89-43972797D127}" srcOrd="0" destOrd="0" presId="urn:microsoft.com/office/officeart/2005/8/layout/hierarchy2"/>
    <dgm:cxn modelId="{D16A335F-D442-4CA7-9A9E-B5A97A79AF06}" type="presParOf" srcId="{56AD9FE2-B7CC-4514-AB89-43972797D127}" destId="{8407F8FB-D477-44EB-A209-E8B6F352849C}" srcOrd="0" destOrd="0" presId="urn:microsoft.com/office/officeart/2005/8/layout/hierarchy2"/>
    <dgm:cxn modelId="{DFB08D12-2CDF-4AF2-870D-0DE3DAEEA7E8}" type="presParOf" srcId="{CF88F20E-2887-4621-AFA8-1CEA3ACAAB2B}" destId="{14B80C54-0C39-4CF1-8173-4EFE34486F7E}" srcOrd="1" destOrd="0" presId="urn:microsoft.com/office/officeart/2005/8/layout/hierarchy2"/>
    <dgm:cxn modelId="{240E8E2F-8D68-43B5-BC27-E0FB1EFFFAFC}" type="presParOf" srcId="{14B80C54-0C39-4CF1-8173-4EFE34486F7E}" destId="{7331683E-A292-4894-8CA0-F987B0FA8BAB}" srcOrd="0" destOrd="0" presId="urn:microsoft.com/office/officeart/2005/8/layout/hierarchy2"/>
    <dgm:cxn modelId="{266DB5DE-D841-42DB-858B-A6524EF3F1DB}" type="presParOf" srcId="{14B80C54-0C39-4CF1-8173-4EFE34486F7E}" destId="{3BD84C7F-79D2-455D-B76C-E5AB66DD7FE2}" srcOrd="1" destOrd="0" presId="urn:microsoft.com/office/officeart/2005/8/layout/hierarchy2"/>
    <dgm:cxn modelId="{82054002-277C-4CB0-9704-EEC624174B90}" type="presParOf" srcId="{3BD84C7F-79D2-455D-B76C-E5AB66DD7FE2}" destId="{A0C9E058-A574-4544-A0F1-D97CACC9A225}" srcOrd="0" destOrd="0" presId="urn:microsoft.com/office/officeart/2005/8/layout/hierarchy2"/>
    <dgm:cxn modelId="{DF9B0527-2EB2-450C-B977-ECC1CE82AC4C}" type="presParOf" srcId="{A0C9E058-A574-4544-A0F1-D97CACC9A225}" destId="{4100BC72-4D71-42E0-8736-0F841B57BA74}" srcOrd="0" destOrd="0" presId="urn:microsoft.com/office/officeart/2005/8/layout/hierarchy2"/>
    <dgm:cxn modelId="{52EF81FA-5AE7-48D1-9ADD-526B9FDE7021}" type="presParOf" srcId="{3BD84C7F-79D2-455D-B76C-E5AB66DD7FE2}" destId="{6708974F-5A67-4CCD-8C17-4C631B5AD5E4}" srcOrd="1" destOrd="0" presId="urn:microsoft.com/office/officeart/2005/8/layout/hierarchy2"/>
    <dgm:cxn modelId="{032AFC14-CF00-4872-BD0D-58928B5E6802}" type="presParOf" srcId="{6708974F-5A67-4CCD-8C17-4C631B5AD5E4}" destId="{759330D1-0B25-4BAF-9325-B01A806F78BE}" srcOrd="0" destOrd="0" presId="urn:microsoft.com/office/officeart/2005/8/layout/hierarchy2"/>
    <dgm:cxn modelId="{88E3E699-6043-4675-BD5D-783C35E740D7}" type="presParOf" srcId="{6708974F-5A67-4CCD-8C17-4C631B5AD5E4}" destId="{420F7617-7531-4427-A638-E56D3ECC004B}" srcOrd="1" destOrd="0" presId="urn:microsoft.com/office/officeart/2005/8/layout/hierarchy2"/>
    <dgm:cxn modelId="{22B55110-0480-4F55-8ACE-890AC9CD6657}" type="presParOf" srcId="{420F7617-7531-4427-A638-E56D3ECC004B}" destId="{E40AFC36-B854-4C47-974E-B28698B75F4E}" srcOrd="0" destOrd="0" presId="urn:microsoft.com/office/officeart/2005/8/layout/hierarchy2"/>
    <dgm:cxn modelId="{721FE7A7-5989-4B12-9B54-39FCEECB098C}" type="presParOf" srcId="{E40AFC36-B854-4C47-974E-B28698B75F4E}" destId="{9DA72182-CB01-4DF8-AB5C-5F65727083C7}" srcOrd="0" destOrd="0" presId="urn:microsoft.com/office/officeart/2005/8/layout/hierarchy2"/>
    <dgm:cxn modelId="{E7C26053-2033-404F-93C6-C5ABB867C876}" type="presParOf" srcId="{420F7617-7531-4427-A638-E56D3ECC004B}" destId="{11C98FCA-BFED-4B1B-BE47-E7883898C006}" srcOrd="1" destOrd="0" presId="urn:microsoft.com/office/officeart/2005/8/layout/hierarchy2"/>
    <dgm:cxn modelId="{DC2C3FF5-5846-4D23-9E56-378D8A13C3ED}" type="presParOf" srcId="{11C98FCA-BFED-4B1B-BE47-E7883898C006}" destId="{04D2F227-4A3A-42E9-9938-A9FD3188C67C}" srcOrd="0" destOrd="0" presId="urn:microsoft.com/office/officeart/2005/8/layout/hierarchy2"/>
    <dgm:cxn modelId="{8D5F0B9E-2F40-4221-9430-508813D5E07E}" type="presParOf" srcId="{11C98FCA-BFED-4B1B-BE47-E7883898C006}" destId="{742A5039-1140-45E3-91CB-72526E83A5E2}" srcOrd="1" destOrd="0" presId="urn:microsoft.com/office/officeart/2005/8/layout/hierarchy2"/>
    <dgm:cxn modelId="{7E50D55A-C654-40C9-B172-1A5DEF8AEDFB}" type="presParOf" srcId="{420F7617-7531-4427-A638-E56D3ECC004B}" destId="{88CD407B-5101-462E-AADC-93C38F345F32}" srcOrd="2" destOrd="0" presId="urn:microsoft.com/office/officeart/2005/8/layout/hierarchy2"/>
    <dgm:cxn modelId="{13524A5A-34E4-43FA-BB70-A2A3C082E599}" type="presParOf" srcId="{88CD407B-5101-462E-AADC-93C38F345F32}" destId="{728D0C2B-1DB3-48ED-8D08-E3B7DA6307F2}" srcOrd="0" destOrd="0" presId="urn:microsoft.com/office/officeart/2005/8/layout/hierarchy2"/>
    <dgm:cxn modelId="{37D43E9B-F4E5-4382-B318-F68E6E9F9546}" type="presParOf" srcId="{420F7617-7531-4427-A638-E56D3ECC004B}" destId="{5F8A5EFD-0F2C-48AC-A978-1031583B71FA}" srcOrd="3" destOrd="0" presId="urn:microsoft.com/office/officeart/2005/8/layout/hierarchy2"/>
    <dgm:cxn modelId="{188E653F-6EC8-4419-8F3F-BDFD15C65533}" type="presParOf" srcId="{5F8A5EFD-0F2C-48AC-A978-1031583B71FA}" destId="{A2E109A5-CB7C-43D6-8100-90BC5CC4D130}" srcOrd="0" destOrd="0" presId="urn:microsoft.com/office/officeart/2005/8/layout/hierarchy2"/>
    <dgm:cxn modelId="{F840D0DA-9DA6-461A-AC07-07789178DAA0}" type="presParOf" srcId="{5F8A5EFD-0F2C-48AC-A978-1031583B71FA}" destId="{E0652402-9B30-40A4-AD56-00EFA87022DF}" srcOrd="1" destOrd="0" presId="urn:microsoft.com/office/officeart/2005/8/layout/hierarchy2"/>
    <dgm:cxn modelId="{645AAC99-0FFB-4FB4-A898-08397435DA51}" type="presParOf" srcId="{3BD84C7F-79D2-455D-B76C-E5AB66DD7FE2}" destId="{B7DCB26B-85CB-475A-9215-40A8F2258F68}" srcOrd="2" destOrd="0" presId="urn:microsoft.com/office/officeart/2005/8/layout/hierarchy2"/>
    <dgm:cxn modelId="{5D6BA4A8-C3A6-4EA1-A6B8-C6426E85D988}" type="presParOf" srcId="{B7DCB26B-85CB-475A-9215-40A8F2258F68}" destId="{CB3E9B13-3C25-4D40-B183-DF9961B30380}" srcOrd="0" destOrd="0" presId="urn:microsoft.com/office/officeart/2005/8/layout/hierarchy2"/>
    <dgm:cxn modelId="{F9217E00-D881-43D9-8BF2-FBC647A0507A}" type="presParOf" srcId="{3BD84C7F-79D2-455D-B76C-E5AB66DD7FE2}" destId="{46497F27-1D75-4554-8817-B2FB7BE5C4BA}" srcOrd="3" destOrd="0" presId="urn:microsoft.com/office/officeart/2005/8/layout/hierarchy2"/>
    <dgm:cxn modelId="{7BEF191F-F82D-49C8-82DA-2125C5EAD8EC}" type="presParOf" srcId="{46497F27-1D75-4554-8817-B2FB7BE5C4BA}" destId="{A1B493D0-B3E4-4E0C-BC11-8C69B762D672}" srcOrd="0" destOrd="0" presId="urn:microsoft.com/office/officeart/2005/8/layout/hierarchy2"/>
    <dgm:cxn modelId="{4BFBD7F8-0A23-4F6D-8344-27830BC2E2BD}" type="presParOf" srcId="{46497F27-1D75-4554-8817-B2FB7BE5C4BA}" destId="{642270D1-6D8A-40D4-A208-7FCEDC0831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40BE-86D9-435E-843D-127C53EC98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6505E6-7770-44DA-B3DE-333CE25DB056}">
      <dgm:prSet/>
      <dgm:spPr/>
      <dgm:t>
        <a:bodyPr/>
        <a:lstStyle/>
        <a:p>
          <a:r>
            <a:rPr lang="es-CO"/>
            <a:t>Ruleta.</a:t>
          </a:r>
          <a:endParaRPr lang="en-US"/>
        </a:p>
      </dgm:t>
    </dgm:pt>
    <dgm:pt modelId="{ACE454A9-B8D6-437B-AB69-000B73098392}" type="parTrans" cxnId="{D949FB5F-DAF0-4732-8DB1-76B074C3B03F}">
      <dgm:prSet/>
      <dgm:spPr/>
      <dgm:t>
        <a:bodyPr/>
        <a:lstStyle/>
        <a:p>
          <a:endParaRPr lang="es-ES"/>
        </a:p>
      </dgm:t>
    </dgm:pt>
    <dgm:pt modelId="{6308F812-66B0-4EE5-9271-0AC85C763EBC}" type="sibTrans" cxnId="{D949FB5F-DAF0-4732-8DB1-76B074C3B03F}">
      <dgm:prSet/>
      <dgm:spPr/>
      <dgm:t>
        <a:bodyPr/>
        <a:lstStyle/>
        <a:p>
          <a:endParaRPr lang="es-ES"/>
        </a:p>
      </dgm:t>
    </dgm:pt>
    <dgm:pt modelId="{B58ECE54-D277-4BCF-A24C-F033F2708F44}">
      <dgm:prSet/>
      <dgm:spPr/>
      <dgm:t>
        <a:bodyPr/>
        <a:lstStyle/>
        <a:p>
          <a:r>
            <a:rPr lang="es-CO"/>
            <a:t>Selección Truncada.</a:t>
          </a:r>
          <a:endParaRPr lang="en-US"/>
        </a:p>
      </dgm:t>
    </dgm:pt>
    <dgm:pt modelId="{A8164458-AF2E-4CA5-91B5-F451EDD1B71B}" type="parTrans" cxnId="{1F4A4A0E-020B-4492-BA27-5D7853B5A322}">
      <dgm:prSet/>
      <dgm:spPr/>
      <dgm:t>
        <a:bodyPr/>
        <a:lstStyle/>
        <a:p>
          <a:endParaRPr lang="es-ES"/>
        </a:p>
      </dgm:t>
    </dgm:pt>
    <dgm:pt modelId="{0679E159-26F6-47FD-93B4-5EDA81DAD5FC}" type="sibTrans" cxnId="{1F4A4A0E-020B-4492-BA27-5D7853B5A322}">
      <dgm:prSet/>
      <dgm:spPr/>
      <dgm:t>
        <a:bodyPr/>
        <a:lstStyle/>
        <a:p>
          <a:endParaRPr lang="es-ES"/>
        </a:p>
      </dgm:t>
    </dgm:pt>
    <dgm:pt modelId="{41790613-41AE-4A20-9297-47F558AAF1A1}">
      <dgm:prSet/>
      <dgm:spPr/>
      <dgm:t>
        <a:bodyPr/>
        <a:lstStyle/>
        <a:p>
          <a:r>
            <a:rPr lang="es-CO"/>
            <a:t>Muestreo Estocástico Universal.</a:t>
          </a:r>
          <a:endParaRPr lang="en-US"/>
        </a:p>
      </dgm:t>
    </dgm:pt>
    <dgm:pt modelId="{7D1C360A-2803-44E2-808A-F9D571FB01A1}" type="parTrans" cxnId="{F5AFAEEE-FBC5-41FE-9792-CA0224DFCB8D}">
      <dgm:prSet/>
      <dgm:spPr/>
      <dgm:t>
        <a:bodyPr/>
        <a:lstStyle/>
        <a:p>
          <a:endParaRPr lang="es-ES"/>
        </a:p>
      </dgm:t>
    </dgm:pt>
    <dgm:pt modelId="{70E46314-1C54-40C7-B095-577894A8A416}" type="sibTrans" cxnId="{F5AFAEEE-FBC5-41FE-9792-CA0224DFCB8D}">
      <dgm:prSet/>
      <dgm:spPr/>
      <dgm:t>
        <a:bodyPr/>
        <a:lstStyle/>
        <a:p>
          <a:endParaRPr lang="es-ES"/>
        </a:p>
      </dgm:t>
    </dgm:pt>
    <dgm:pt modelId="{517B7C46-FD93-4622-B50B-72CEE7E07257}">
      <dgm:prSet/>
      <dgm:spPr/>
      <dgm:t>
        <a:bodyPr/>
        <a:lstStyle/>
        <a:p>
          <a:r>
            <a:rPr lang="es-CO"/>
            <a:t>Torneo.</a:t>
          </a:r>
          <a:endParaRPr lang="en-US"/>
        </a:p>
      </dgm:t>
    </dgm:pt>
    <dgm:pt modelId="{9A8044C6-C729-42A0-A58F-238D36806C2D}" type="parTrans" cxnId="{8F34059D-3551-4124-95A6-0383570F84EB}">
      <dgm:prSet/>
      <dgm:spPr/>
      <dgm:t>
        <a:bodyPr/>
        <a:lstStyle/>
        <a:p>
          <a:endParaRPr lang="es-ES"/>
        </a:p>
      </dgm:t>
    </dgm:pt>
    <dgm:pt modelId="{0D7147FE-AF3D-4EB3-AAED-03BA176694BC}" type="sibTrans" cxnId="{8F34059D-3551-4124-95A6-0383570F84EB}">
      <dgm:prSet/>
      <dgm:spPr/>
      <dgm:t>
        <a:bodyPr/>
        <a:lstStyle/>
        <a:p>
          <a:endParaRPr lang="es-ES"/>
        </a:p>
      </dgm:t>
    </dgm:pt>
    <dgm:pt modelId="{37B54F25-97B0-4438-8E6A-9C36DEBA8CEB}" type="pres">
      <dgm:prSet presAssocID="{4B7A40BE-86D9-435E-843D-127C53EC9837}" presName="linearFlow" presStyleCnt="0">
        <dgm:presLayoutVars>
          <dgm:dir/>
          <dgm:resizeHandles val="exact"/>
        </dgm:presLayoutVars>
      </dgm:prSet>
      <dgm:spPr/>
    </dgm:pt>
    <dgm:pt modelId="{5C22FF32-A72E-4CAA-9593-4B771623F62C}" type="pres">
      <dgm:prSet presAssocID="{306505E6-7770-44DA-B3DE-333CE25DB056}" presName="composite" presStyleCnt="0"/>
      <dgm:spPr/>
    </dgm:pt>
    <dgm:pt modelId="{E88BF33C-2A6E-481C-A4F5-3FFED61C3468}" type="pres">
      <dgm:prSet presAssocID="{306505E6-7770-44DA-B3DE-333CE25DB05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0F106703-1913-415E-BE7F-13F111F9246A}" type="pres">
      <dgm:prSet presAssocID="{306505E6-7770-44DA-B3DE-333CE25DB056}" presName="txShp" presStyleLbl="node1" presStyleIdx="0" presStyleCnt="4">
        <dgm:presLayoutVars>
          <dgm:bulletEnabled val="1"/>
        </dgm:presLayoutVars>
      </dgm:prSet>
      <dgm:spPr/>
    </dgm:pt>
    <dgm:pt modelId="{137BC3D9-9848-45CA-9D99-4846F2C06BF7}" type="pres">
      <dgm:prSet presAssocID="{6308F812-66B0-4EE5-9271-0AC85C763EBC}" presName="spacing" presStyleCnt="0"/>
      <dgm:spPr/>
    </dgm:pt>
    <dgm:pt modelId="{55FCEBE8-4837-4443-A190-F777913D619C}" type="pres">
      <dgm:prSet presAssocID="{B58ECE54-D277-4BCF-A24C-F033F2708F44}" presName="composite" presStyleCnt="0"/>
      <dgm:spPr/>
    </dgm:pt>
    <dgm:pt modelId="{2FD548D0-F196-42FD-9CF7-14201F3A832C}" type="pres">
      <dgm:prSet presAssocID="{B58ECE54-D277-4BCF-A24C-F033F2708F44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651E38A3-EC82-43A8-915D-F5774F0D80FB}" type="pres">
      <dgm:prSet presAssocID="{B58ECE54-D277-4BCF-A24C-F033F2708F44}" presName="txShp" presStyleLbl="node1" presStyleIdx="1" presStyleCnt="4">
        <dgm:presLayoutVars>
          <dgm:bulletEnabled val="1"/>
        </dgm:presLayoutVars>
      </dgm:prSet>
      <dgm:spPr/>
    </dgm:pt>
    <dgm:pt modelId="{A74D87E1-7072-4819-80C7-6580FF353239}" type="pres">
      <dgm:prSet presAssocID="{0679E159-26F6-47FD-93B4-5EDA81DAD5FC}" presName="spacing" presStyleCnt="0"/>
      <dgm:spPr/>
    </dgm:pt>
    <dgm:pt modelId="{623B5400-1072-4AE4-925E-5E14255355AB}" type="pres">
      <dgm:prSet presAssocID="{41790613-41AE-4A20-9297-47F558AAF1A1}" presName="composite" presStyleCnt="0"/>
      <dgm:spPr/>
    </dgm:pt>
    <dgm:pt modelId="{D8CE2BAD-C5CA-4EB8-BC2A-075881004F82}" type="pres">
      <dgm:prSet presAssocID="{41790613-41AE-4A20-9297-47F558AAF1A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" b="-2000"/>
          </a:stretch>
        </a:blipFill>
      </dgm:spPr>
    </dgm:pt>
    <dgm:pt modelId="{88047982-0E03-47AB-844E-B9B32776E510}" type="pres">
      <dgm:prSet presAssocID="{41790613-41AE-4A20-9297-47F558AAF1A1}" presName="txShp" presStyleLbl="node1" presStyleIdx="2" presStyleCnt="4">
        <dgm:presLayoutVars>
          <dgm:bulletEnabled val="1"/>
        </dgm:presLayoutVars>
      </dgm:prSet>
      <dgm:spPr/>
    </dgm:pt>
    <dgm:pt modelId="{31A502F2-E415-45C4-9627-CC33C39FCBDF}" type="pres">
      <dgm:prSet presAssocID="{70E46314-1C54-40C7-B095-577894A8A416}" presName="spacing" presStyleCnt="0"/>
      <dgm:spPr/>
    </dgm:pt>
    <dgm:pt modelId="{BB076A5F-C6B7-4CD9-9208-323F8A3A0803}" type="pres">
      <dgm:prSet presAssocID="{517B7C46-FD93-4622-B50B-72CEE7E07257}" presName="composite" presStyleCnt="0"/>
      <dgm:spPr/>
    </dgm:pt>
    <dgm:pt modelId="{111919E7-30A9-4703-A693-CA58B6B01CE0}" type="pres">
      <dgm:prSet presAssocID="{517B7C46-FD93-4622-B50B-72CEE7E0725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8000" r="-18000"/>
          </a:stretch>
        </a:blipFill>
      </dgm:spPr>
    </dgm:pt>
    <dgm:pt modelId="{6728A88C-854D-40F3-9974-AB4F3059BE1F}" type="pres">
      <dgm:prSet presAssocID="{517B7C46-FD93-4622-B50B-72CEE7E07257}" presName="txShp" presStyleLbl="node1" presStyleIdx="3" presStyleCnt="4">
        <dgm:presLayoutVars>
          <dgm:bulletEnabled val="1"/>
        </dgm:presLayoutVars>
      </dgm:prSet>
      <dgm:spPr/>
    </dgm:pt>
  </dgm:ptLst>
  <dgm:cxnLst>
    <dgm:cxn modelId="{1F4A4A0E-020B-4492-BA27-5D7853B5A322}" srcId="{4B7A40BE-86D9-435E-843D-127C53EC9837}" destId="{B58ECE54-D277-4BCF-A24C-F033F2708F44}" srcOrd="1" destOrd="0" parTransId="{A8164458-AF2E-4CA5-91B5-F451EDD1B71B}" sibTransId="{0679E159-26F6-47FD-93B4-5EDA81DAD5FC}"/>
    <dgm:cxn modelId="{5A86A232-DD38-4464-8BF5-06BDA7FE9733}" type="presOf" srcId="{306505E6-7770-44DA-B3DE-333CE25DB056}" destId="{0F106703-1913-415E-BE7F-13F111F9246A}" srcOrd="0" destOrd="0" presId="urn:microsoft.com/office/officeart/2005/8/layout/vList3"/>
    <dgm:cxn modelId="{C4BF5438-9F13-4B47-B215-B52370BC00BB}" type="presOf" srcId="{517B7C46-FD93-4622-B50B-72CEE7E07257}" destId="{6728A88C-854D-40F3-9974-AB4F3059BE1F}" srcOrd="0" destOrd="0" presId="urn:microsoft.com/office/officeart/2005/8/layout/vList3"/>
    <dgm:cxn modelId="{D949FB5F-DAF0-4732-8DB1-76B074C3B03F}" srcId="{4B7A40BE-86D9-435E-843D-127C53EC9837}" destId="{306505E6-7770-44DA-B3DE-333CE25DB056}" srcOrd="0" destOrd="0" parTransId="{ACE454A9-B8D6-437B-AB69-000B73098392}" sibTransId="{6308F812-66B0-4EE5-9271-0AC85C763EBC}"/>
    <dgm:cxn modelId="{CE5A774C-473C-42D4-81FF-1A23818D8B35}" type="presOf" srcId="{B58ECE54-D277-4BCF-A24C-F033F2708F44}" destId="{651E38A3-EC82-43A8-915D-F5774F0D80FB}" srcOrd="0" destOrd="0" presId="urn:microsoft.com/office/officeart/2005/8/layout/vList3"/>
    <dgm:cxn modelId="{30006275-9DAA-48ED-A7BE-587BE65B90B6}" type="presOf" srcId="{41790613-41AE-4A20-9297-47F558AAF1A1}" destId="{88047982-0E03-47AB-844E-B9B32776E510}" srcOrd="0" destOrd="0" presId="urn:microsoft.com/office/officeart/2005/8/layout/vList3"/>
    <dgm:cxn modelId="{8F34059D-3551-4124-95A6-0383570F84EB}" srcId="{4B7A40BE-86D9-435E-843D-127C53EC9837}" destId="{517B7C46-FD93-4622-B50B-72CEE7E07257}" srcOrd="3" destOrd="0" parTransId="{9A8044C6-C729-42A0-A58F-238D36806C2D}" sibTransId="{0D7147FE-AF3D-4EB3-AAED-03BA176694BC}"/>
    <dgm:cxn modelId="{90A6E7A4-A735-4B65-A306-61418D385760}" type="presOf" srcId="{4B7A40BE-86D9-435E-843D-127C53EC9837}" destId="{37B54F25-97B0-4438-8E6A-9C36DEBA8CEB}" srcOrd="0" destOrd="0" presId="urn:microsoft.com/office/officeart/2005/8/layout/vList3"/>
    <dgm:cxn modelId="{F5AFAEEE-FBC5-41FE-9792-CA0224DFCB8D}" srcId="{4B7A40BE-86D9-435E-843D-127C53EC9837}" destId="{41790613-41AE-4A20-9297-47F558AAF1A1}" srcOrd="2" destOrd="0" parTransId="{7D1C360A-2803-44E2-808A-F9D571FB01A1}" sibTransId="{70E46314-1C54-40C7-B095-577894A8A416}"/>
    <dgm:cxn modelId="{9846FD2D-10E0-408A-9030-97551A749506}" type="presParOf" srcId="{37B54F25-97B0-4438-8E6A-9C36DEBA8CEB}" destId="{5C22FF32-A72E-4CAA-9593-4B771623F62C}" srcOrd="0" destOrd="0" presId="urn:microsoft.com/office/officeart/2005/8/layout/vList3"/>
    <dgm:cxn modelId="{60661E12-ADC1-422F-84FF-D0255C946763}" type="presParOf" srcId="{5C22FF32-A72E-4CAA-9593-4B771623F62C}" destId="{E88BF33C-2A6E-481C-A4F5-3FFED61C3468}" srcOrd="0" destOrd="0" presId="urn:microsoft.com/office/officeart/2005/8/layout/vList3"/>
    <dgm:cxn modelId="{33CBC047-EDBD-4E7F-AA71-A3BC30E2BE76}" type="presParOf" srcId="{5C22FF32-A72E-4CAA-9593-4B771623F62C}" destId="{0F106703-1913-415E-BE7F-13F111F9246A}" srcOrd="1" destOrd="0" presId="urn:microsoft.com/office/officeart/2005/8/layout/vList3"/>
    <dgm:cxn modelId="{491C02CC-A8C5-4AEF-8995-8F8368E28C8D}" type="presParOf" srcId="{37B54F25-97B0-4438-8E6A-9C36DEBA8CEB}" destId="{137BC3D9-9848-45CA-9D99-4846F2C06BF7}" srcOrd="1" destOrd="0" presId="urn:microsoft.com/office/officeart/2005/8/layout/vList3"/>
    <dgm:cxn modelId="{54E1A6C0-A88F-4371-825C-B32A45984E23}" type="presParOf" srcId="{37B54F25-97B0-4438-8E6A-9C36DEBA8CEB}" destId="{55FCEBE8-4837-4443-A190-F777913D619C}" srcOrd="2" destOrd="0" presId="urn:microsoft.com/office/officeart/2005/8/layout/vList3"/>
    <dgm:cxn modelId="{A9409299-251F-42C8-B0F5-163B34ADFC46}" type="presParOf" srcId="{55FCEBE8-4837-4443-A190-F777913D619C}" destId="{2FD548D0-F196-42FD-9CF7-14201F3A832C}" srcOrd="0" destOrd="0" presId="urn:microsoft.com/office/officeart/2005/8/layout/vList3"/>
    <dgm:cxn modelId="{F7BCD895-0021-4D50-AC9C-8668175ECE9A}" type="presParOf" srcId="{55FCEBE8-4837-4443-A190-F777913D619C}" destId="{651E38A3-EC82-43A8-915D-F5774F0D80FB}" srcOrd="1" destOrd="0" presId="urn:microsoft.com/office/officeart/2005/8/layout/vList3"/>
    <dgm:cxn modelId="{C53180DB-9157-4015-AFC1-8393A713DBF2}" type="presParOf" srcId="{37B54F25-97B0-4438-8E6A-9C36DEBA8CEB}" destId="{A74D87E1-7072-4819-80C7-6580FF353239}" srcOrd="3" destOrd="0" presId="urn:microsoft.com/office/officeart/2005/8/layout/vList3"/>
    <dgm:cxn modelId="{A5048D0E-D977-4369-9D1B-B4A3190BA36A}" type="presParOf" srcId="{37B54F25-97B0-4438-8E6A-9C36DEBA8CEB}" destId="{623B5400-1072-4AE4-925E-5E14255355AB}" srcOrd="4" destOrd="0" presId="urn:microsoft.com/office/officeart/2005/8/layout/vList3"/>
    <dgm:cxn modelId="{35FAED7E-C847-4C44-A8FD-6E11EE085E74}" type="presParOf" srcId="{623B5400-1072-4AE4-925E-5E14255355AB}" destId="{D8CE2BAD-C5CA-4EB8-BC2A-075881004F82}" srcOrd="0" destOrd="0" presId="urn:microsoft.com/office/officeart/2005/8/layout/vList3"/>
    <dgm:cxn modelId="{BFD489B6-C9E5-4EF2-903D-DF229E1FB0AA}" type="presParOf" srcId="{623B5400-1072-4AE4-925E-5E14255355AB}" destId="{88047982-0E03-47AB-844E-B9B32776E510}" srcOrd="1" destOrd="0" presId="urn:microsoft.com/office/officeart/2005/8/layout/vList3"/>
    <dgm:cxn modelId="{F2389B01-3FAA-4059-A1CE-1D04F0DCDA9C}" type="presParOf" srcId="{37B54F25-97B0-4438-8E6A-9C36DEBA8CEB}" destId="{31A502F2-E415-45C4-9627-CC33C39FCBDF}" srcOrd="5" destOrd="0" presId="urn:microsoft.com/office/officeart/2005/8/layout/vList3"/>
    <dgm:cxn modelId="{62E9BFF3-8227-465E-9553-6A4B67050FAF}" type="presParOf" srcId="{37B54F25-97B0-4438-8E6A-9C36DEBA8CEB}" destId="{BB076A5F-C6B7-4CD9-9208-323F8A3A0803}" srcOrd="6" destOrd="0" presId="urn:microsoft.com/office/officeart/2005/8/layout/vList3"/>
    <dgm:cxn modelId="{050A1FB3-784D-46A1-99D1-8776CA76D42A}" type="presParOf" srcId="{BB076A5F-C6B7-4CD9-9208-323F8A3A0803}" destId="{111919E7-30A9-4703-A693-CA58B6B01CE0}" srcOrd="0" destOrd="0" presId="urn:microsoft.com/office/officeart/2005/8/layout/vList3"/>
    <dgm:cxn modelId="{420BEE9F-8374-44AF-A646-AA098441F4BE}" type="presParOf" srcId="{BB076A5F-C6B7-4CD9-9208-323F8A3A0803}" destId="{6728A88C-854D-40F3-9974-AB4F3059BE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67A76-DDF6-4B5F-8055-ADDFD091352A}">
      <dsp:nvSpPr>
        <dsp:cNvPr id="0" name=""/>
        <dsp:cNvSpPr/>
      </dsp:nvSpPr>
      <dsp:spPr>
        <a:xfrm>
          <a:off x="6083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Conjunto de árboles de expresión</a:t>
          </a:r>
          <a:endParaRPr lang="es-ES" sz="2100" kern="1200" dirty="0"/>
        </a:p>
      </dsp:txBody>
      <dsp:txXfrm>
        <a:off x="34581" y="1646565"/>
        <a:ext cx="1889015" cy="916009"/>
      </dsp:txXfrm>
    </dsp:sp>
    <dsp:sp modelId="{56AD9FE2-B7CC-4514-AB89-43972797D127}">
      <dsp:nvSpPr>
        <dsp:cNvPr id="0" name=""/>
        <dsp:cNvSpPr/>
      </dsp:nvSpPr>
      <dsp:spPr>
        <a:xfrm>
          <a:off x="1952094" y="2080575"/>
          <a:ext cx="77840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778404" y="239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321836" y="2085109"/>
        <a:ext cx="38920" cy="38920"/>
      </dsp:txXfrm>
    </dsp:sp>
    <dsp:sp modelId="{7331683E-A292-4894-8CA0-F987B0FA8BAB}">
      <dsp:nvSpPr>
        <dsp:cNvPr id="0" name=""/>
        <dsp:cNvSpPr/>
      </dsp:nvSpPr>
      <dsp:spPr>
        <a:xfrm>
          <a:off x="2730499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Solución = Individuo</a:t>
          </a:r>
          <a:endParaRPr lang="es-ES" sz="2100" kern="1200" dirty="0"/>
        </a:p>
      </dsp:txBody>
      <dsp:txXfrm>
        <a:off x="2758997" y="1646565"/>
        <a:ext cx="1889015" cy="916009"/>
      </dsp:txXfrm>
    </dsp:sp>
    <dsp:sp modelId="{A0C9E058-A574-4544-A0F1-D97CACC9A225}">
      <dsp:nvSpPr>
        <dsp:cNvPr id="0" name=""/>
        <dsp:cNvSpPr/>
      </dsp:nvSpPr>
      <dsp:spPr>
        <a:xfrm rot="19457599">
          <a:off x="4586408" y="1800836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41747" y="1800865"/>
        <a:ext cx="47930" cy="47930"/>
      </dsp:txXfrm>
    </dsp:sp>
    <dsp:sp modelId="{759330D1-0B25-4BAF-9325-B01A806F78BE}">
      <dsp:nvSpPr>
        <dsp:cNvPr id="0" name=""/>
        <dsp:cNvSpPr/>
      </dsp:nvSpPr>
      <dsp:spPr>
        <a:xfrm>
          <a:off x="5454914" y="1058589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Árbol de expresión</a:t>
          </a:r>
        </a:p>
      </dsp:txBody>
      <dsp:txXfrm>
        <a:off x="5483412" y="1087087"/>
        <a:ext cx="1889015" cy="916009"/>
      </dsp:txXfrm>
    </dsp:sp>
    <dsp:sp modelId="{E40AFC36-B854-4C47-974E-B28698B75F4E}">
      <dsp:nvSpPr>
        <dsp:cNvPr id="0" name=""/>
        <dsp:cNvSpPr/>
      </dsp:nvSpPr>
      <dsp:spPr>
        <a:xfrm rot="19457599">
          <a:off x="7310824" y="1241358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66162" y="1241387"/>
        <a:ext cx="47930" cy="47930"/>
      </dsp:txXfrm>
    </dsp:sp>
    <dsp:sp modelId="{04D2F227-4A3A-42E9-9938-A9FD3188C67C}">
      <dsp:nvSpPr>
        <dsp:cNvPr id="0" name=""/>
        <dsp:cNvSpPr/>
      </dsp:nvSpPr>
      <dsp:spPr>
        <a:xfrm>
          <a:off x="8179330" y="499110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Terminales</a:t>
          </a:r>
          <a:endParaRPr lang="es-ES" sz="2100" kern="1200" dirty="0"/>
        </a:p>
      </dsp:txBody>
      <dsp:txXfrm>
        <a:off x="8207828" y="527608"/>
        <a:ext cx="1889015" cy="916009"/>
      </dsp:txXfrm>
    </dsp:sp>
    <dsp:sp modelId="{88CD407B-5101-462E-AADC-93C38F345F32}">
      <dsp:nvSpPr>
        <dsp:cNvPr id="0" name=""/>
        <dsp:cNvSpPr/>
      </dsp:nvSpPr>
      <dsp:spPr>
        <a:xfrm rot="2142401">
          <a:off x="7310824" y="1800836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66162" y="1800865"/>
        <a:ext cx="47930" cy="47930"/>
      </dsp:txXfrm>
    </dsp:sp>
    <dsp:sp modelId="{A2E109A5-CB7C-43D6-8100-90BC5CC4D130}">
      <dsp:nvSpPr>
        <dsp:cNvPr id="0" name=""/>
        <dsp:cNvSpPr/>
      </dsp:nvSpPr>
      <dsp:spPr>
        <a:xfrm>
          <a:off x="8179330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Funciones primitivas</a:t>
          </a:r>
          <a:endParaRPr lang="es-ES" sz="2100" kern="1200" dirty="0"/>
        </a:p>
      </dsp:txBody>
      <dsp:txXfrm>
        <a:off x="8207828" y="1646565"/>
        <a:ext cx="1889015" cy="916009"/>
      </dsp:txXfrm>
    </dsp:sp>
    <dsp:sp modelId="{B7DCB26B-85CB-475A-9215-40A8F2258F68}">
      <dsp:nvSpPr>
        <dsp:cNvPr id="0" name=""/>
        <dsp:cNvSpPr/>
      </dsp:nvSpPr>
      <dsp:spPr>
        <a:xfrm rot="2142401">
          <a:off x="4586408" y="2360315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41747" y="2360344"/>
        <a:ext cx="47930" cy="47930"/>
      </dsp:txXfrm>
    </dsp:sp>
    <dsp:sp modelId="{A1B493D0-B3E4-4E0C-BC11-8C69B762D672}">
      <dsp:nvSpPr>
        <dsp:cNvPr id="0" name=""/>
        <dsp:cNvSpPr/>
      </dsp:nvSpPr>
      <dsp:spPr>
        <a:xfrm>
          <a:off x="5454914" y="2177545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Fitness</a:t>
          </a:r>
          <a:endParaRPr lang="es-ES" sz="2100" kern="1200" dirty="0"/>
        </a:p>
      </dsp:txBody>
      <dsp:txXfrm>
        <a:off x="5483412" y="2206043"/>
        <a:ext cx="1889015" cy="916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6703-1913-415E-BE7F-13F111F9246A}">
      <dsp:nvSpPr>
        <dsp:cNvPr id="0" name=""/>
        <dsp:cNvSpPr/>
      </dsp:nvSpPr>
      <dsp:spPr>
        <a:xfrm rot="10800000">
          <a:off x="1886767" y="510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Ruleta.</a:t>
          </a:r>
          <a:endParaRPr lang="en-US" sz="3500" kern="1200"/>
        </a:p>
      </dsp:txBody>
      <dsp:txXfrm rot="10800000">
        <a:off x="2076521" y="510"/>
        <a:ext cx="6547643" cy="759015"/>
      </dsp:txXfrm>
    </dsp:sp>
    <dsp:sp modelId="{E88BF33C-2A6E-481C-A4F5-3FFED61C3468}">
      <dsp:nvSpPr>
        <dsp:cNvPr id="0" name=""/>
        <dsp:cNvSpPr/>
      </dsp:nvSpPr>
      <dsp:spPr>
        <a:xfrm>
          <a:off x="1507259" y="510"/>
          <a:ext cx="759015" cy="759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E38A3-EC82-43A8-915D-F5774F0D80FB}">
      <dsp:nvSpPr>
        <dsp:cNvPr id="0" name=""/>
        <dsp:cNvSpPr/>
      </dsp:nvSpPr>
      <dsp:spPr>
        <a:xfrm rot="10800000">
          <a:off x="1886767" y="963542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Selección Truncada.</a:t>
          </a:r>
          <a:endParaRPr lang="en-US" sz="3500" kern="1200"/>
        </a:p>
      </dsp:txBody>
      <dsp:txXfrm rot="10800000">
        <a:off x="2076521" y="963542"/>
        <a:ext cx="6547643" cy="759015"/>
      </dsp:txXfrm>
    </dsp:sp>
    <dsp:sp modelId="{2FD548D0-F196-42FD-9CF7-14201F3A832C}">
      <dsp:nvSpPr>
        <dsp:cNvPr id="0" name=""/>
        <dsp:cNvSpPr/>
      </dsp:nvSpPr>
      <dsp:spPr>
        <a:xfrm>
          <a:off x="1507259" y="963542"/>
          <a:ext cx="759015" cy="7590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7982-0E03-47AB-844E-B9B32776E510}">
      <dsp:nvSpPr>
        <dsp:cNvPr id="0" name=""/>
        <dsp:cNvSpPr/>
      </dsp:nvSpPr>
      <dsp:spPr>
        <a:xfrm rot="10800000">
          <a:off x="1886767" y="1926574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Muestreo Estocástico Universal.</a:t>
          </a:r>
          <a:endParaRPr lang="en-US" sz="3500" kern="1200"/>
        </a:p>
      </dsp:txBody>
      <dsp:txXfrm rot="10800000">
        <a:off x="2076521" y="1926574"/>
        <a:ext cx="6547643" cy="759015"/>
      </dsp:txXfrm>
    </dsp:sp>
    <dsp:sp modelId="{D8CE2BAD-C5CA-4EB8-BC2A-075881004F82}">
      <dsp:nvSpPr>
        <dsp:cNvPr id="0" name=""/>
        <dsp:cNvSpPr/>
      </dsp:nvSpPr>
      <dsp:spPr>
        <a:xfrm>
          <a:off x="1507259" y="1926574"/>
          <a:ext cx="759015" cy="75901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8A88C-854D-40F3-9974-AB4F3059BE1F}">
      <dsp:nvSpPr>
        <dsp:cNvPr id="0" name=""/>
        <dsp:cNvSpPr/>
      </dsp:nvSpPr>
      <dsp:spPr>
        <a:xfrm rot="10800000">
          <a:off x="1886767" y="2889607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Torneo.</a:t>
          </a:r>
          <a:endParaRPr lang="en-US" sz="3500" kern="1200"/>
        </a:p>
      </dsp:txBody>
      <dsp:txXfrm rot="10800000">
        <a:off x="2076521" y="2889607"/>
        <a:ext cx="6547643" cy="759015"/>
      </dsp:txXfrm>
    </dsp:sp>
    <dsp:sp modelId="{111919E7-30A9-4703-A693-CA58B6B01CE0}">
      <dsp:nvSpPr>
        <dsp:cNvPr id="0" name=""/>
        <dsp:cNvSpPr/>
      </dsp:nvSpPr>
      <dsp:spPr>
        <a:xfrm>
          <a:off x="1507259" y="2889607"/>
          <a:ext cx="759015" cy="75901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69FE-22CA-4BFB-83A6-3386BBA13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lA</a:t>
            </a:r>
            <a:r>
              <a:rPr lang="es-ES" dirty="0"/>
              <a:t> Programación Genética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16D9-CA75-4A8D-84AF-B89A4CC60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Ph.D</a:t>
            </a:r>
            <a:r>
              <a:rPr lang="es-ES" dirty="0"/>
              <a:t>.(c) Nestor Diaz</a:t>
            </a:r>
          </a:p>
          <a:p>
            <a:r>
              <a:rPr lang="es-ES" dirty="0"/>
              <a:t>Fundamentos de Computación Evolutiva</a:t>
            </a:r>
          </a:p>
        </p:txBody>
      </p:sp>
    </p:spTree>
    <p:extLst>
      <p:ext uri="{BB962C8B-B14F-4D97-AF65-F5344CB8AC3E}">
        <p14:creationId xmlns:p14="http://schemas.microsoft.com/office/powerpoint/2010/main" val="29169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93EA-4F98-49B7-93D9-84DCE29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</a:t>
            </a:r>
            <a:br>
              <a:rPr lang="es-ES" dirty="0"/>
            </a:br>
            <a:r>
              <a:rPr lang="es-ES" dirty="0"/>
              <a:t>Genética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" r="3868" b="974"/>
          <a:stretch/>
        </p:blipFill>
        <p:spPr>
          <a:xfrm>
            <a:off x="5509796" y="311972"/>
            <a:ext cx="4010722" cy="6390042"/>
          </a:xfrm>
        </p:spPr>
      </p:pic>
      <p:sp>
        <p:nvSpPr>
          <p:cNvPr id="8" name="CuadroTexto 7"/>
          <p:cNvSpPr txBox="1"/>
          <p:nvPr/>
        </p:nvSpPr>
        <p:spPr>
          <a:xfrm>
            <a:off x="9681882" y="3732906"/>
            <a:ext cx="221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/>
              <a:t>Expression</a:t>
            </a:r>
            <a:r>
              <a:rPr lang="es-CO" sz="1400" dirty="0"/>
              <a:t> </a:t>
            </a:r>
            <a:r>
              <a:rPr lang="es-CO" sz="1400" dirty="0" err="1"/>
              <a:t>tree</a:t>
            </a:r>
            <a:r>
              <a:rPr lang="es-CO" sz="1400" dirty="0"/>
              <a:t> </a:t>
            </a:r>
            <a:r>
              <a:rPr lang="es-CO" sz="1400" dirty="0" err="1"/>
              <a:t>compilation</a:t>
            </a:r>
            <a:endParaRPr lang="es-CO" sz="1400" dirty="0"/>
          </a:p>
        </p:txBody>
      </p:sp>
      <p:cxnSp>
        <p:nvCxnSpPr>
          <p:cNvPr id="11" name="Conector recto de flecha 10"/>
          <p:cNvCxnSpPr>
            <a:stCxn id="8" idx="1"/>
          </p:cNvCxnSpPr>
          <p:nvPr/>
        </p:nvCxnSpPr>
        <p:spPr>
          <a:xfrm flipH="1" flipV="1">
            <a:off x="9380668" y="3886794"/>
            <a:ext cx="3012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5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06E6-A2AF-40D1-BA58-626DFDF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Espacio de Búsqueda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DEDA4-334F-49E1-BAA2-7FD12407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923" y="1647825"/>
            <a:ext cx="5735278" cy="4289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AF260-F8AE-4B21-BA7B-D959F8EC1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02" t="7905" r="4618"/>
          <a:stretch/>
        </p:blipFill>
        <p:spPr>
          <a:xfrm>
            <a:off x="6096000" y="1843790"/>
            <a:ext cx="5701259" cy="41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0F02-E45C-4DC8-A088-A66D67E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Población</a:t>
            </a:r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3F417-3418-4F6A-A65E-D546E5B80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5254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8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0552-F91F-428C-8D8A-FCA847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Selección</a:t>
            </a:r>
            <a:endParaRPr lang="es-E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CC497F-73E5-4053-9932-6DD151972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9668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21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541</TotalTime>
  <Words>54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Introducción a lA Programación Genética</vt:lpstr>
      <vt:lpstr>Programación  Genética</vt:lpstr>
      <vt:lpstr>Espacio de Búsqueda</vt:lpstr>
      <vt:lpstr>Población</vt:lpstr>
      <vt:lpstr>Técnicas de Selección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Algoritmos Genéticos</dc:title>
  <dc:creator>nestor</dc:creator>
  <cp:lastModifiedBy>NESTOR DIAZ</cp:lastModifiedBy>
  <cp:revision>13</cp:revision>
  <dcterms:created xsi:type="dcterms:W3CDTF">2018-08-22T20:49:35Z</dcterms:created>
  <dcterms:modified xsi:type="dcterms:W3CDTF">2019-02-11T23:32:47Z</dcterms:modified>
</cp:coreProperties>
</file>