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8" r:id="rId3"/>
    <p:sldId id="265" r:id="rId4"/>
    <p:sldId id="264" r:id="rId5"/>
    <p:sldId id="308" r:id="rId6"/>
    <p:sldId id="306" r:id="rId7"/>
    <p:sldId id="261" r:id="rId8"/>
    <p:sldId id="307" r:id="rId9"/>
    <p:sldId id="258" r:id="rId10"/>
    <p:sldId id="292" r:id="rId11"/>
    <p:sldId id="262" r:id="rId12"/>
    <p:sldId id="309" r:id="rId13"/>
    <p:sldId id="275" r:id="rId14"/>
    <p:sldId id="276" r:id="rId15"/>
    <p:sldId id="263" r:id="rId16"/>
    <p:sldId id="259" r:id="rId17"/>
    <p:sldId id="277" r:id="rId18"/>
    <p:sldId id="278" r:id="rId19"/>
    <p:sldId id="280" r:id="rId20"/>
    <p:sldId id="281" r:id="rId21"/>
    <p:sldId id="283" r:id="rId22"/>
    <p:sldId id="284" r:id="rId23"/>
    <p:sldId id="296" r:id="rId24"/>
    <p:sldId id="285" r:id="rId25"/>
    <p:sldId id="289" r:id="rId26"/>
    <p:sldId id="290" r:id="rId27"/>
    <p:sldId id="291" r:id="rId28"/>
    <p:sldId id="294" r:id="rId29"/>
    <p:sldId id="286" r:id="rId30"/>
    <p:sldId id="287" r:id="rId31"/>
    <p:sldId id="288" r:id="rId32"/>
    <p:sldId id="295" r:id="rId33"/>
    <p:sldId id="297" r:id="rId34"/>
    <p:sldId id="298" r:id="rId35"/>
    <p:sldId id="301" r:id="rId36"/>
    <p:sldId id="302" r:id="rId37"/>
    <p:sldId id="303" r:id="rId38"/>
    <p:sldId id="304" r:id="rId39"/>
    <p:sldId id="267" r:id="rId40"/>
    <p:sldId id="270" r:id="rId41"/>
    <p:sldId id="266" r:id="rId42"/>
    <p:sldId id="293" r:id="rId43"/>
    <p:sldId id="271" r:id="rId44"/>
    <p:sldId id="272" r:id="rId45"/>
    <p:sldId id="273" r:id="rId46"/>
    <p:sldId id="282" r:id="rId47"/>
    <p:sldId id="305" r:id="rId48"/>
    <p:sldId id="299" r:id="rId49"/>
    <p:sldId id="300" r:id="rId50"/>
    <p:sldId id="257" r:id="rId51"/>
    <p:sldId id="26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1" dt="2024-09-15T14:54:3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5T15:27:40.388" v="1045" actId="47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631230412" sldId="290"/>
        </pc:sldMkLst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08T11:41:43.262" v="632" actId="1076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mod">
          <ac:chgData name="Phil Austin" userId="e8cb08a9-62eb-4c3a-858b-569f98079d08" providerId="ADAL" clId="{8045750F-A766-48EF-9F9C-8A19365185C6}" dt="2024-09-08T11:52:21.910" v="655" actId="1076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027906"/>
            <a:ext cx="1719690" cy="56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04D20-B887-386C-3F7D-C12C24AF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877670"/>
            <a:ext cx="7493773" cy="42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Install Python</a:t>
            </a:r>
          </a:p>
          <a:p>
            <a:endParaRPr lang="en-GB" dirty="0"/>
          </a:p>
          <a:p>
            <a:r>
              <a:rPr lang="en-GB" dirty="0"/>
              <a:t>Set path</a:t>
            </a:r>
          </a:p>
          <a:p>
            <a:endParaRPr lang="en-GB" dirty="0"/>
          </a:p>
          <a:p>
            <a:r>
              <a:rPr lang="en-GB" dirty="0"/>
              <a:t>open Windows Terminal</a:t>
            </a:r>
          </a:p>
          <a:p>
            <a:r>
              <a:rPr lang="en-GB" dirty="0"/>
              <a:t>	- cd to user folder</a:t>
            </a:r>
          </a:p>
          <a:p>
            <a:r>
              <a:rPr lang="en-GB" dirty="0"/>
              <a:t>	- create folder &amp; python file - hello-world.py</a:t>
            </a:r>
          </a:p>
          <a:p>
            <a:r>
              <a:rPr lang="en-GB" dirty="0"/>
              <a:t>	- open python file in notepad</a:t>
            </a:r>
          </a:p>
          <a:p>
            <a:r>
              <a:rPr lang="en-GB" dirty="0"/>
              <a:t>	- print('hello world')</a:t>
            </a:r>
          </a:p>
          <a:p>
            <a:r>
              <a:rPr lang="en-GB" dirty="0"/>
              <a:t>	- from terminal python hello-world.py</a:t>
            </a:r>
          </a:p>
          <a:p>
            <a:endParaRPr lang="en-GB" dirty="0"/>
          </a:p>
          <a:p>
            <a:r>
              <a:rPr lang="en-GB" dirty="0"/>
              <a:t>Run hello-world.py from VS Code in debug</a:t>
            </a:r>
          </a:p>
          <a:p>
            <a:r>
              <a:rPr lang="en-GB" dirty="0"/>
              <a:t>Demo editing file and running in debug</a:t>
            </a:r>
          </a:p>
          <a:p>
            <a:endParaRPr lang="en-GB" dirty="0"/>
          </a:p>
          <a:p>
            <a:r>
              <a:rPr lang="en-GB" dirty="0"/>
              <a:t>Demo python from shell</a:t>
            </a:r>
          </a:p>
          <a:p>
            <a:endParaRPr lang="en-GB" dirty="0"/>
          </a:p>
          <a:p>
            <a:r>
              <a:rPr lang="en-GB" dirty="0"/>
              <a:t>Install Pip</a:t>
            </a:r>
          </a:p>
          <a:p>
            <a:r>
              <a:rPr lang="en-GB" dirty="0"/>
              <a:t>Install Spark from Pip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59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Python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1</cp:revision>
  <dcterms:created xsi:type="dcterms:W3CDTF">2024-06-13T10:54:19Z</dcterms:created>
  <dcterms:modified xsi:type="dcterms:W3CDTF">2024-09-15T15:27:46Z</dcterms:modified>
</cp:coreProperties>
</file>