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113" r:id="rId5"/>
    <p:sldId id="4116" r:id="rId6"/>
    <p:sldId id="4118" r:id="rId7"/>
    <p:sldId id="4119" r:id="rId8"/>
    <p:sldId id="258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13262-179A-4C90-981A-4749A541DF09}" v="2" dt="2022-07-10T11:00:01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29113262-179A-4C90-981A-4749A541DF09}"/>
    <pc:docChg chg="undo custSel addSld delSld modSld">
      <pc:chgData name="Phil Austin" userId="eee7ce7e-7962-47e3-a64f-adbcdff0de29" providerId="ADAL" clId="{29113262-179A-4C90-981A-4749A541DF09}" dt="2022-07-15T13:39:41.592" v="174" actId="20577"/>
      <pc:docMkLst>
        <pc:docMk/>
      </pc:docMkLst>
      <pc:sldChg chg="modSp mod">
        <pc:chgData name="Phil Austin" userId="eee7ce7e-7962-47e3-a64f-adbcdff0de29" providerId="ADAL" clId="{29113262-179A-4C90-981A-4749A541DF09}" dt="2022-07-13T10:04:03.499" v="92" actId="20577"/>
        <pc:sldMkLst>
          <pc:docMk/>
          <pc:sldMk cId="2215235221" sldId="4113"/>
        </pc:sldMkLst>
        <pc:spChg chg="mod">
          <ac:chgData name="Phil Austin" userId="eee7ce7e-7962-47e3-a64f-adbcdff0de29" providerId="ADAL" clId="{29113262-179A-4C90-981A-4749A541DF09}" dt="2022-07-13T10:04:03.499" v="92" actId="20577"/>
          <ac:spMkLst>
            <pc:docMk/>
            <pc:sldMk cId="2215235221" sldId="4113"/>
            <ac:spMk id="6" creationId="{9450C3A9-FEA2-AA96-0AD2-1F101F7F750A}"/>
          </ac:spMkLst>
        </pc:spChg>
      </pc:sldChg>
      <pc:sldChg chg="modSp mod">
        <pc:chgData name="Phil Austin" userId="eee7ce7e-7962-47e3-a64f-adbcdff0de29" providerId="ADAL" clId="{29113262-179A-4C90-981A-4749A541DF09}" dt="2022-07-15T13:39:41.592" v="174" actId="20577"/>
        <pc:sldMkLst>
          <pc:docMk/>
          <pc:sldMk cId="394918994" sldId="4116"/>
        </pc:sldMkLst>
        <pc:spChg chg="mod">
          <ac:chgData name="Phil Austin" userId="eee7ce7e-7962-47e3-a64f-adbcdff0de29" providerId="ADAL" clId="{29113262-179A-4C90-981A-4749A541DF09}" dt="2022-07-10T10:59:43.354" v="77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eee7ce7e-7962-47e3-a64f-adbcdff0de29" providerId="ADAL" clId="{29113262-179A-4C90-981A-4749A541DF09}" dt="2022-07-15T13:39:41.592" v="174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new mod">
        <pc:chgData name="Phil Austin" userId="eee7ce7e-7962-47e3-a64f-adbcdff0de29" providerId="ADAL" clId="{29113262-179A-4C90-981A-4749A541DF09}" dt="2022-07-10T10:58:25.722" v="56" actId="207"/>
        <pc:sldMkLst>
          <pc:docMk/>
          <pc:sldMk cId="2317781933" sldId="4117"/>
        </pc:sldMkLst>
        <pc:spChg chg="mod">
          <ac:chgData name="Phil Austin" userId="eee7ce7e-7962-47e3-a64f-adbcdff0de29" providerId="ADAL" clId="{29113262-179A-4C90-981A-4749A541DF09}" dt="2022-07-10T10:58:15.569" v="55" actId="207"/>
          <ac:spMkLst>
            <pc:docMk/>
            <pc:sldMk cId="2317781933" sldId="4117"/>
            <ac:spMk id="2" creationId="{8773CFB3-1893-5009-C46F-C75C97695369}"/>
          </ac:spMkLst>
        </pc:spChg>
        <pc:spChg chg="mod">
          <ac:chgData name="Phil Austin" userId="eee7ce7e-7962-47e3-a64f-adbcdff0de29" providerId="ADAL" clId="{29113262-179A-4C90-981A-4749A541DF09}" dt="2022-07-10T10:58:25.722" v="56" actId="207"/>
          <ac:spMkLst>
            <pc:docMk/>
            <pc:sldMk cId="2317781933" sldId="4117"/>
            <ac:spMk id="3" creationId="{55CF6085-A47A-10F0-94CC-16CBCC37586F}"/>
          </ac:spMkLst>
        </pc:spChg>
      </pc:sldChg>
      <pc:sldChg chg="modSp del mod">
        <pc:chgData name="Phil Austin" userId="eee7ce7e-7962-47e3-a64f-adbcdff0de29" providerId="ADAL" clId="{29113262-179A-4C90-981A-4749A541DF09}" dt="2022-07-10T10:57:33.650" v="45" actId="47"/>
        <pc:sldMkLst>
          <pc:docMk/>
          <pc:sldMk cId="2887171353" sldId="4117"/>
        </pc:sldMkLst>
        <pc:spChg chg="mod">
          <ac:chgData name="Phil Austin" userId="eee7ce7e-7962-47e3-a64f-adbcdff0de29" providerId="ADAL" clId="{29113262-179A-4C90-981A-4749A541DF09}" dt="2022-07-10T10:52:54.540" v="36" actId="6549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  <pc:docChgLst>
    <pc:chgData name="Phil Austin" userId="S::pga@adatis.co.uk::eee7ce7e-7962-47e3-a64f-adbcdff0de29" providerId="AD" clId="Web-{74966CA7-9FBD-C922-6431-0CBD2C0A590C}"/>
    <pc:docChg chg="addSld delSld modSld">
      <pc:chgData name="Phil Austin" userId="S::pga@adatis.co.uk::eee7ce7e-7962-47e3-a64f-adbcdff0de29" providerId="AD" clId="Web-{74966CA7-9FBD-C922-6431-0CBD2C0A590C}" dt="2022-07-11T13:37:08.614" v="232" actId="20577"/>
      <pc:docMkLst>
        <pc:docMk/>
      </pc:docMkLst>
      <pc:sldChg chg="addSp modSp">
        <pc:chgData name="Phil Austin" userId="S::pga@adatis.co.uk::eee7ce7e-7962-47e3-a64f-adbcdff0de29" providerId="AD" clId="Web-{74966CA7-9FBD-C922-6431-0CBD2C0A590C}" dt="2022-07-11T13:34:13.983" v="208" actId="20577"/>
        <pc:sldMkLst>
          <pc:docMk/>
          <pc:sldMk cId="2215235221" sldId="4113"/>
        </pc:sldMkLst>
        <pc:spChg chg="add mod">
          <ac:chgData name="Phil Austin" userId="S::pga@adatis.co.uk::eee7ce7e-7962-47e3-a64f-adbcdff0de29" providerId="AD" clId="Web-{74966CA7-9FBD-C922-6431-0CBD2C0A590C}" dt="2022-07-11T13:33:02.544" v="198" actId="1076"/>
          <ac:spMkLst>
            <pc:docMk/>
            <pc:sldMk cId="2215235221" sldId="4113"/>
            <ac:spMk id="2" creationId="{5CE6CA2B-0335-2D91-A946-373B2F700A45}"/>
          </ac:spMkLst>
        </pc:spChg>
        <pc:spChg chg="mod">
          <ac:chgData name="Phil Austin" userId="S::pga@adatis.co.uk::eee7ce7e-7962-47e3-a64f-adbcdff0de29" providerId="AD" clId="Web-{74966CA7-9FBD-C922-6431-0CBD2C0A590C}" dt="2022-07-11T13:34:13.983" v="208" actId="20577"/>
          <ac:spMkLst>
            <pc:docMk/>
            <pc:sldMk cId="2215235221" sldId="4113"/>
            <ac:spMk id="4" creationId="{51B2067D-1C00-4037-89FD-EC9B00ACDA7E}"/>
          </ac:spMkLst>
        </pc:spChg>
        <pc:spChg chg="mod">
          <ac:chgData name="Phil Austin" userId="S::pga@adatis.co.uk::eee7ce7e-7962-47e3-a64f-adbcdff0de29" providerId="AD" clId="Web-{74966CA7-9FBD-C922-6431-0CBD2C0A590C}" dt="2022-07-11T13:19:19.250" v="47" actId="1076"/>
          <ac:spMkLst>
            <pc:docMk/>
            <pc:sldMk cId="2215235221" sldId="4113"/>
            <ac:spMk id="6" creationId="{9450C3A9-FEA2-AA96-0AD2-1F101F7F750A}"/>
          </ac:spMkLst>
        </pc:spChg>
      </pc:sldChg>
      <pc:sldChg chg="modSp">
        <pc:chgData name="Phil Austin" userId="S::pga@adatis.co.uk::eee7ce7e-7962-47e3-a64f-adbcdff0de29" providerId="AD" clId="Web-{74966CA7-9FBD-C922-6431-0CBD2C0A590C}" dt="2022-07-11T13:37:08.614" v="232" actId="20577"/>
        <pc:sldMkLst>
          <pc:docMk/>
          <pc:sldMk cId="394918994" sldId="4116"/>
        </pc:sldMkLst>
        <pc:spChg chg="mod">
          <ac:chgData name="Phil Austin" userId="S::pga@adatis.co.uk::eee7ce7e-7962-47e3-a64f-adbcdff0de29" providerId="AD" clId="Web-{74966CA7-9FBD-C922-6431-0CBD2C0A590C}" dt="2022-07-11T13:34:52.188" v="214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S::pga@adatis.co.uk::eee7ce7e-7962-47e3-a64f-adbcdff0de29" providerId="AD" clId="Web-{74966CA7-9FBD-C922-6431-0CBD2C0A590C}" dt="2022-07-11T13:37:08.614" v="232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addSp delSp modSp">
        <pc:chgData name="Phil Austin" userId="S::pga@adatis.co.uk::eee7ce7e-7962-47e3-a64f-adbcdff0de29" providerId="AD" clId="Web-{74966CA7-9FBD-C922-6431-0CBD2C0A590C}" dt="2022-07-11T13:32:48.465" v="197" actId="20577"/>
        <pc:sldMkLst>
          <pc:docMk/>
          <pc:sldMk cId="2317781933" sldId="4117"/>
        </pc:sldMkLst>
        <pc:spChg chg="mod">
          <ac:chgData name="Phil Austin" userId="S::pga@adatis.co.uk::eee7ce7e-7962-47e3-a64f-adbcdff0de29" providerId="AD" clId="Web-{74966CA7-9FBD-C922-6431-0CBD2C0A590C}" dt="2022-07-11T13:32:48.465" v="197" actId="20577"/>
          <ac:spMkLst>
            <pc:docMk/>
            <pc:sldMk cId="2317781933" sldId="4117"/>
            <ac:spMk id="2" creationId="{8773CFB3-1893-5009-C46F-C75C97695369}"/>
          </ac:spMkLst>
        </pc:spChg>
        <pc:spChg chg="del mod">
          <ac:chgData name="Phil Austin" userId="S::pga@adatis.co.uk::eee7ce7e-7962-47e3-a64f-adbcdff0de29" providerId="AD" clId="Web-{74966CA7-9FBD-C922-6431-0CBD2C0A590C}" dt="2022-07-11T13:22:26.397" v="114"/>
          <ac:spMkLst>
            <pc:docMk/>
            <pc:sldMk cId="2317781933" sldId="4117"/>
            <ac:spMk id="3" creationId="{55CF6085-A47A-10F0-94CC-16CBCC37586F}"/>
          </ac:spMkLst>
        </pc:spChg>
        <pc:spChg chg="add del mod">
          <ac:chgData name="Phil Austin" userId="S::pga@adatis.co.uk::eee7ce7e-7962-47e3-a64f-adbcdff0de29" providerId="AD" clId="Web-{74966CA7-9FBD-C922-6431-0CBD2C0A590C}" dt="2022-07-11T13:22:29.085" v="115"/>
          <ac:spMkLst>
            <pc:docMk/>
            <pc:sldMk cId="2317781933" sldId="4117"/>
            <ac:spMk id="5" creationId="{4EF2E8B7-FD2A-DD11-FA33-588B98D18B09}"/>
          </ac:spMkLst>
        </pc:spChg>
        <pc:spChg chg="add mod">
          <ac:chgData name="Phil Austin" userId="S::pga@adatis.co.uk::eee7ce7e-7962-47e3-a64f-adbcdff0de29" providerId="AD" clId="Web-{74966CA7-9FBD-C922-6431-0CBD2C0A590C}" dt="2022-07-11T13:31:18.103" v="183" actId="20577"/>
          <ac:spMkLst>
            <pc:docMk/>
            <pc:sldMk cId="2317781933" sldId="4117"/>
            <ac:spMk id="6" creationId="{F1BB9305-D99D-1A77-388E-9B7DAF3B14F5}"/>
          </ac:spMkLst>
        </pc:spChg>
      </pc:sldChg>
      <pc:sldChg chg="new del">
        <pc:chgData name="Phil Austin" userId="S::pga@adatis.co.uk::eee7ce7e-7962-47e3-a64f-adbcdff0de29" providerId="AD" clId="Web-{74966CA7-9FBD-C922-6431-0CBD2C0A590C}" dt="2022-07-11T13:31:46.510" v="185"/>
        <pc:sldMkLst>
          <pc:docMk/>
          <pc:sldMk cId="2564379166" sldId="41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5721F1-963B-2349-8BC7-E7480791D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5400"/>
            <a:ext cx="12192000" cy="685800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4055D8A-23A2-4D40-B505-C0406E5E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0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5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hil.austin@adatis.co.u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869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Server Queries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108907" y="3712099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Adatis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6CA2B-0335-2D91-A946-373B2F700A45}"/>
              </a:ext>
            </a:extLst>
          </p:cNvPr>
          <p:cNvSpPr txBox="1"/>
          <p:nvPr/>
        </p:nvSpPr>
        <p:spPr>
          <a:xfrm>
            <a:off x="344450" y="2054302"/>
            <a:ext cx="115092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2F5496"/>
                </a:solidFill>
                <a:latin typeface="Calibri Light"/>
                <a:cs typeface="Calibri"/>
              </a:rPr>
              <a:t>Pick &amp; Mix of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5863" y="65238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5863" y="1377354"/>
            <a:ext cx="10801381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(SSMS) – free SQL client from 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244293" y="435666"/>
            <a:ext cx="10515600" cy="647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SQL Query Architecture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AAE522-7461-46DF-B610-E8DF80EFFBF7}"/>
              </a:ext>
            </a:extLst>
          </p:cNvPr>
          <p:cNvGrpSpPr/>
          <p:nvPr/>
        </p:nvGrpSpPr>
        <p:grpSpPr>
          <a:xfrm>
            <a:off x="2856784" y="1427531"/>
            <a:ext cx="956450" cy="1387077"/>
            <a:chOff x="2856784" y="1427531"/>
            <a:chExt cx="956450" cy="1387077"/>
          </a:xfrm>
        </p:grpSpPr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541313D6-E643-4302-962C-A484DC4F6546}"/>
                </a:ext>
              </a:extLst>
            </p:cNvPr>
            <p:cNvSpPr/>
            <p:nvPr/>
          </p:nvSpPr>
          <p:spPr>
            <a:xfrm rot="10800000">
              <a:off x="2856784" y="1427531"/>
              <a:ext cx="956450" cy="1387077"/>
            </a:xfrm>
            <a:prstGeom prst="foldedCorner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BB274C-838D-4B8C-B927-91E6A1204F77}"/>
                </a:ext>
              </a:extLst>
            </p:cNvPr>
            <p:cNvCxnSpPr/>
            <p:nvPr/>
          </p:nvCxnSpPr>
          <p:spPr>
            <a:xfrm>
              <a:off x="3036120" y="1851359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68E79-90B5-476A-A014-21693AA07638}"/>
                </a:ext>
              </a:extLst>
            </p:cNvPr>
            <p:cNvCxnSpPr/>
            <p:nvPr/>
          </p:nvCxnSpPr>
          <p:spPr>
            <a:xfrm>
              <a:off x="3036120" y="205952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D2FDEE-A324-4810-B229-2B85E8D6E0BF}"/>
                </a:ext>
              </a:extLst>
            </p:cNvPr>
            <p:cNvCxnSpPr/>
            <p:nvPr/>
          </p:nvCxnSpPr>
          <p:spPr>
            <a:xfrm>
              <a:off x="3036120" y="223766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187D077-CEF0-4162-AE60-28217065AE9F}"/>
              </a:ext>
            </a:extLst>
          </p:cNvPr>
          <p:cNvSpPr/>
          <p:nvPr/>
        </p:nvSpPr>
        <p:spPr>
          <a:xfrm>
            <a:off x="2856783" y="3740312"/>
            <a:ext cx="956451" cy="1325296"/>
          </a:xfrm>
          <a:prstGeom prst="flowChartMagneticDisk">
            <a:avLst/>
          </a:prstGeom>
          <a:gradFill flip="none" rotWithShape="1">
            <a:gsLst>
              <a:gs pos="0">
                <a:schemeClr val="bg1"/>
              </a:gs>
              <a:gs pos="28000">
                <a:schemeClr val="accent1"/>
              </a:gs>
              <a:gs pos="100000">
                <a:schemeClr val="accent1">
                  <a:lumMod val="100000"/>
                </a:schemeClr>
              </a:gs>
            </a:gsLst>
            <a:lin ang="10800000" scaled="0"/>
            <a:tileRect/>
          </a:gradFill>
          <a:ln w="381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DA9093-8473-4709-8702-87D31DD80D6E}"/>
              </a:ext>
            </a:extLst>
          </p:cNvPr>
          <p:cNvSpPr txBox="1"/>
          <p:nvPr/>
        </p:nvSpPr>
        <p:spPr>
          <a:xfrm>
            <a:off x="2742842" y="2863238"/>
            <a:ext cx="1182814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0EBC4-5F49-42E3-86A7-4D369E903358}"/>
              </a:ext>
            </a:extLst>
          </p:cNvPr>
          <p:cNvSpPr txBox="1"/>
          <p:nvPr/>
        </p:nvSpPr>
        <p:spPr>
          <a:xfrm>
            <a:off x="2095778" y="5126249"/>
            <a:ext cx="2863427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pic>
        <p:nvPicPr>
          <p:cNvPr id="26" name="Graphic 25" descr="Gears outline">
            <a:extLst>
              <a:ext uri="{FF2B5EF4-FFF2-40B4-BE49-F238E27FC236}">
                <a16:creationId xmlns:a16="http://schemas.microsoft.com/office/drawing/2014/main" id="{2A395E6C-1C0F-46AE-AEC3-8DB308F1D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714" y="2158645"/>
            <a:ext cx="1867022" cy="18670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55BB3B-7D91-44D5-AB25-838855CEA656}"/>
              </a:ext>
            </a:extLst>
          </p:cNvPr>
          <p:cNvCxnSpPr>
            <a:cxnSpLocks/>
          </p:cNvCxnSpPr>
          <p:nvPr/>
        </p:nvCxnSpPr>
        <p:spPr>
          <a:xfrm>
            <a:off x="3818775" y="2055052"/>
            <a:ext cx="1001213" cy="585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E07F05-FF85-4596-B1B1-6311AAAAE7C8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3813234" y="3911346"/>
            <a:ext cx="950028" cy="49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7758F6-4186-485E-B42C-782E0A4112E5}"/>
              </a:ext>
            </a:extLst>
          </p:cNvPr>
          <p:cNvSpPr txBox="1"/>
          <p:nvPr/>
        </p:nvSpPr>
        <p:spPr>
          <a:xfrm>
            <a:off x="4544790" y="3994744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Optimizer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81B388-6590-485C-9C79-6432C4B390BA}"/>
              </a:ext>
            </a:extLst>
          </p:cNvPr>
          <p:cNvCxnSpPr>
            <a:cxnSpLocks/>
          </p:cNvCxnSpPr>
          <p:nvPr/>
        </p:nvCxnSpPr>
        <p:spPr>
          <a:xfrm>
            <a:off x="6200537" y="3226566"/>
            <a:ext cx="10722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D6655CBC-6DFC-4E8D-98C7-F3C0D10B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23574"/>
              </p:ext>
            </p:extLst>
          </p:nvPr>
        </p:nvGraphicFramePr>
        <p:xfrm>
          <a:off x="7483776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1B4DE687-6399-48E5-AB46-16EBD4E2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86981"/>
              </p:ext>
            </p:extLst>
          </p:nvPr>
        </p:nvGraphicFramePr>
        <p:xfrm>
          <a:off x="7483776" y="3421935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2" name="Table 18">
            <a:extLst>
              <a:ext uri="{FF2B5EF4-FFF2-40B4-BE49-F238E27FC236}">
                <a16:creationId xmlns:a16="http://schemas.microsoft.com/office/drawing/2014/main" id="{60113785-BA06-4422-8B0A-16197588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8777"/>
              </p:ext>
            </p:extLst>
          </p:nvPr>
        </p:nvGraphicFramePr>
        <p:xfrm>
          <a:off x="8700820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52D52C-E8F3-4205-80A7-5F9C3013B71F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V="1">
            <a:off x="7898834" y="3056158"/>
            <a:ext cx="0" cy="3657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8F14A-1E32-4EE1-BA22-DB2AE53FDF25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flipH="1">
            <a:off x="8313893" y="2686271"/>
            <a:ext cx="386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380680-EF38-4C33-A53A-1357F5EB2F15}"/>
              </a:ext>
            </a:extLst>
          </p:cNvPr>
          <p:cNvSpPr txBox="1"/>
          <p:nvPr/>
        </p:nvSpPr>
        <p:spPr>
          <a:xfrm>
            <a:off x="7628664" y="4342820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Plan</a:t>
            </a:r>
          </a:p>
        </p:txBody>
      </p:sp>
    </p:spTree>
    <p:extLst>
      <p:ext uri="{BB962C8B-B14F-4D97-AF65-F5344CB8AC3E}">
        <p14:creationId xmlns:p14="http://schemas.microsoft.com/office/powerpoint/2010/main" val="3091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4F808-4A16-4338-93F8-58F2D768E4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03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</a:p>
          <a:p>
            <a:pPr algn="l"/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095DF-AC49-4AC0-99E0-9596FCEAD73C}"/>
              </a:ext>
            </a:extLst>
          </p:cNvPr>
          <p:cNvSpPr txBox="1"/>
          <p:nvPr/>
        </p:nvSpPr>
        <p:spPr>
          <a:xfrm>
            <a:off x="838200" y="2799955"/>
            <a:ext cx="1081579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https://github.com/phil-a10/Talks/</a:t>
            </a: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lang="en-US" sz="2000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</a:rPr>
              <a:t>Adatis.co.uk</a:t>
            </a: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ea typeface="+mn-lt"/>
                <a:cs typeface="+mn-lt"/>
              </a:rPr>
              <a:t>www.linkedin.com/in/phil-austin-44147415</a:t>
            </a:r>
            <a:endParaRPr lang="en-US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2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084B5F-EC01-CA44-A6A1-1C08F964D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D0DDB-5B84-7D4F-8E63-3A4FD5D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Update</a:t>
            </a:r>
          </a:p>
        </p:txBody>
      </p:sp>
    </p:spTree>
    <p:extLst>
      <p:ext uri="{BB962C8B-B14F-4D97-AF65-F5344CB8AC3E}">
        <p14:creationId xmlns:p14="http://schemas.microsoft.com/office/powerpoint/2010/main" val="25616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E19F-9964-1443-944A-F6CA24F9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F04B9-23F0-4964-9563-F34447084483}">
  <ds:schemaRefs>
    <ds:schemaRef ds:uri="http://purl.org/dc/dcmitype/"/>
    <ds:schemaRef ds:uri="http://purl.org/dc/terms/"/>
    <ds:schemaRef ds:uri="b8fcd98d-34a5-443c-9231-e77d014cc83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ec32435-9101-4c97-8a3c-ccfc4b09d2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284</TotalTime>
  <Words>147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Update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</cp:lastModifiedBy>
  <cp:revision>18</cp:revision>
  <dcterms:created xsi:type="dcterms:W3CDTF">2022-06-17T10:47:08Z</dcterms:created>
  <dcterms:modified xsi:type="dcterms:W3CDTF">2022-09-30T16:50:27Z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2022-09-22T15:30:09Z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6690f161-b626-4c39-beab-f386ed10d52a</vt:lpwstr>
  </property>
  <property fmtid="{D5CDD505-2E9C-101B-9397-08002B2CF9AE}" pid="9" name="MSIP_Label_9a7ed875-cb67-40d7-9ea6-a804b08b1148_ContentBits">
    <vt:lpwstr>0</vt:lpwstr>
  </property>
</Properties>
</file>