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25" r:id="rId3"/>
    <p:sldId id="308" r:id="rId4"/>
    <p:sldId id="268" r:id="rId5"/>
    <p:sldId id="265" r:id="rId6"/>
    <p:sldId id="264" r:id="rId7"/>
    <p:sldId id="306" r:id="rId8"/>
    <p:sldId id="310" r:id="rId9"/>
    <p:sldId id="261" r:id="rId10"/>
    <p:sldId id="307" r:id="rId11"/>
    <p:sldId id="258" r:id="rId12"/>
    <p:sldId id="292" r:id="rId13"/>
    <p:sldId id="262" r:id="rId14"/>
    <p:sldId id="309" r:id="rId15"/>
    <p:sldId id="275" r:id="rId16"/>
    <p:sldId id="276" r:id="rId17"/>
    <p:sldId id="263" r:id="rId18"/>
    <p:sldId id="259" r:id="rId19"/>
    <p:sldId id="313" r:id="rId20"/>
    <p:sldId id="277" r:id="rId21"/>
    <p:sldId id="278" r:id="rId22"/>
    <p:sldId id="284" r:id="rId23"/>
    <p:sldId id="285" r:id="rId24"/>
    <p:sldId id="290" r:id="rId25"/>
    <p:sldId id="291" r:id="rId26"/>
    <p:sldId id="312" r:id="rId27"/>
    <p:sldId id="280" r:id="rId28"/>
    <p:sldId id="281" r:id="rId29"/>
    <p:sldId id="283" r:id="rId30"/>
    <p:sldId id="289" r:id="rId31"/>
    <p:sldId id="294" r:id="rId32"/>
    <p:sldId id="286" r:id="rId33"/>
    <p:sldId id="287" r:id="rId34"/>
    <p:sldId id="296" r:id="rId35"/>
    <p:sldId id="288" r:id="rId36"/>
    <p:sldId id="295" r:id="rId37"/>
    <p:sldId id="297" r:id="rId38"/>
    <p:sldId id="298" r:id="rId39"/>
    <p:sldId id="299" r:id="rId40"/>
    <p:sldId id="300" r:id="rId41"/>
    <p:sldId id="257" r:id="rId42"/>
    <p:sldId id="317" r:id="rId43"/>
    <p:sldId id="324" r:id="rId44"/>
    <p:sldId id="314" r:id="rId45"/>
    <p:sldId id="315" r:id="rId46"/>
    <p:sldId id="318" r:id="rId47"/>
    <p:sldId id="326" r:id="rId48"/>
    <p:sldId id="311" r:id="rId49"/>
    <p:sldId id="321" r:id="rId50"/>
    <p:sldId id="320" r:id="rId51"/>
    <p:sldId id="319" r:id="rId52"/>
    <p:sldId id="322" r:id="rId53"/>
    <p:sldId id="323" r:id="rId54"/>
    <p:sldId id="316" r:id="rId55"/>
    <p:sldId id="301" r:id="rId56"/>
    <p:sldId id="302" r:id="rId57"/>
    <p:sldId id="303" r:id="rId58"/>
    <p:sldId id="304" r:id="rId59"/>
    <p:sldId id="267" r:id="rId60"/>
    <p:sldId id="270" r:id="rId61"/>
    <p:sldId id="266" r:id="rId62"/>
    <p:sldId id="293" r:id="rId63"/>
    <p:sldId id="271" r:id="rId64"/>
    <p:sldId id="272" r:id="rId65"/>
    <p:sldId id="273" r:id="rId66"/>
    <p:sldId id="282" r:id="rId67"/>
    <p:sldId id="305" r:id="rId68"/>
    <p:sldId id="26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9" autoAdjust="0"/>
    <p:restoredTop sz="77216" autoAdjust="0"/>
  </p:normalViewPr>
  <p:slideViewPr>
    <p:cSldViewPr snapToGrid="0">
      <p:cViewPr>
        <p:scale>
          <a:sx n="126" d="100"/>
          <a:sy n="12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9T20:11:55.639" v="1094" actId="27636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8:08.095" v="1058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11.971" v="107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05.081" v="1070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10:29.490" v="1088" actId="14100"/>
        <pc:sldMkLst>
          <pc:docMk/>
          <pc:sldMk cId="2631230412" sldId="290"/>
        </pc:sldMkLst>
        <pc:spChg chg="mod">
          <ac:chgData name="Phil Austin" userId="e8cb08a9-62eb-4c3a-858b-569f98079d08" providerId="ADAL" clId="{8045750F-A766-48EF-9F9C-8A19365185C6}" dt="2024-09-19T20:10:29.490" v="1088" actId="14100"/>
          <ac:spMkLst>
            <pc:docMk/>
            <pc:sldMk cId="2631230412" sldId="290"/>
            <ac:spMk id="2" creationId="{A9BC8783-6E9D-F9AF-AB14-9E9E3094A2C0}"/>
          </ac:spMkLst>
        </pc:spChg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19T20:10:25.518" v="1087" actId="14100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08:59.122" v="1086" actId="22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">
          <ac:chgData name="Phil Austin" userId="e8cb08a9-62eb-4c3a-858b-569f98079d08" providerId="ADAL" clId="{8045750F-A766-48EF-9F9C-8A19365185C6}" dt="2024-09-19T20:08:59.122" v="1086" actId="22"/>
          <ac:picMkLst>
            <pc:docMk/>
            <pc:sldMk cId="1718911435" sldId="291"/>
            <ac:picMk id="4" creationId="{4F69654C-6DA8-2205-4B70-B0177BA26CE7}"/>
          </ac:picMkLst>
        </pc:pic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del mod">
          <ac:chgData name="Phil Austin" userId="e8cb08a9-62eb-4c3a-858b-569f98079d08" providerId="ADAL" clId="{8045750F-A766-48EF-9F9C-8A19365185C6}" dt="2024-09-19T20:05:42.863" v="1085" actId="478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  <pc:sldChg chg="addSp delSp modSp add mod">
        <pc:chgData name="Phil Austin" userId="e8cb08a9-62eb-4c3a-858b-569f98079d08" providerId="ADAL" clId="{8045750F-A766-48EF-9F9C-8A19365185C6}" dt="2024-09-17T17:42:16.357" v="1053" actId="20577"/>
        <pc:sldMkLst>
          <pc:docMk/>
          <pc:sldMk cId="439281930" sldId="310"/>
        </pc:sldMkLst>
        <pc:spChg chg="mod">
          <ac:chgData name="Phil Austin" userId="e8cb08a9-62eb-4c3a-858b-569f98079d08" providerId="ADAL" clId="{8045750F-A766-48EF-9F9C-8A19365185C6}" dt="2024-09-17T17:42:16.357" v="1053" actId="20577"/>
          <ac:spMkLst>
            <pc:docMk/>
            <pc:sldMk cId="439281930" sldId="310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7T17:42:08.182" v="1047" actId="478"/>
          <ac:spMkLst>
            <pc:docMk/>
            <pc:sldMk cId="439281930" sldId="310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7T17:42:11.316" v="1048" actId="478"/>
          <ac:spMkLst>
            <pc:docMk/>
            <pc:sldMk cId="439281930" sldId="310"/>
            <ac:spMk id="5" creationId="{0D1C1B8B-1192-809F-CED6-DF41C521D2BB}"/>
          </ac:spMkLst>
        </pc:spChg>
      </pc:sldChg>
      <pc:sldChg chg="new">
        <pc:chgData name="Phil Austin" userId="e8cb08a9-62eb-4c3a-858b-569f98079d08" providerId="ADAL" clId="{8045750F-A766-48EF-9F9C-8A19365185C6}" dt="2024-09-17T17:53:12.151" v="1054" actId="680"/>
        <pc:sldMkLst>
          <pc:docMk/>
          <pc:sldMk cId="3703701476" sldId="311"/>
        </pc:sldMkLst>
      </pc:sldChg>
      <pc:sldChg chg="addSp delSp modSp add mod">
        <pc:chgData name="Phil Austin" userId="e8cb08a9-62eb-4c3a-858b-569f98079d08" providerId="ADAL" clId="{8045750F-A766-48EF-9F9C-8A19365185C6}" dt="2024-09-19T20:11:55.639" v="1094" actId="27636"/>
        <pc:sldMkLst>
          <pc:docMk/>
          <pc:sldMk cId="3447463729" sldId="312"/>
        </pc:sldMkLst>
        <pc:spChg chg="mod">
          <ac:chgData name="Phil Austin" userId="e8cb08a9-62eb-4c3a-858b-569f98079d08" providerId="ADAL" clId="{8045750F-A766-48EF-9F9C-8A19365185C6}" dt="2024-09-19T20:11:55.639" v="1094" actId="27636"/>
          <ac:spMkLst>
            <pc:docMk/>
            <pc:sldMk cId="3447463729" sldId="312"/>
            <ac:spMk id="2" creationId="{21017636-EA3E-8FEF-99A9-52E40CE4CEE3}"/>
          </ac:spMkLst>
        </pc:spChg>
        <pc:picChg chg="del">
          <ac:chgData name="Phil Austin" userId="e8cb08a9-62eb-4c3a-858b-569f98079d08" providerId="ADAL" clId="{8045750F-A766-48EF-9F9C-8A19365185C6}" dt="2024-09-19T20:11:16.148" v="1090" actId="478"/>
          <ac:picMkLst>
            <pc:docMk/>
            <pc:sldMk cId="3447463729" sldId="312"/>
            <ac:picMk id="4" creationId="{4F69654C-6DA8-2205-4B70-B0177BA26CE7}"/>
          </ac:picMkLst>
        </pc:picChg>
        <pc:picChg chg="add mod">
          <ac:chgData name="Phil Austin" userId="e8cb08a9-62eb-4c3a-858b-569f98079d08" providerId="ADAL" clId="{8045750F-A766-48EF-9F9C-8A19365185C6}" dt="2024-09-19T20:11:49.359" v="1092" actId="14100"/>
          <ac:picMkLst>
            <pc:docMk/>
            <pc:sldMk cId="3447463729" sldId="312"/>
            <ac:picMk id="5" creationId="{8F5E4456-8C4D-4A3F-7FEB-51C36B066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FORGET TO START DATABRICKS CLUSTER!!!!!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8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8783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174-0F29-0519-4A7D-F626ED8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9EC-AC16-7028-1C0A-B82335C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Azure.com</a:t>
            </a:r>
          </a:p>
          <a:p>
            <a:r>
              <a:rPr lang="en-GB" dirty="0"/>
              <a:t>Click ‘Try Azure for free’</a:t>
            </a:r>
          </a:p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An email address</a:t>
            </a:r>
          </a:p>
          <a:p>
            <a:pPr lvl="1"/>
            <a:r>
              <a:rPr lang="en-GB" dirty="0"/>
              <a:t>A mobile phone</a:t>
            </a:r>
          </a:p>
          <a:p>
            <a:pPr lvl="1"/>
            <a:r>
              <a:rPr lang="en-GB" dirty="0"/>
              <a:t>A credit/debit card – don’t worry you won’t be charged!</a:t>
            </a:r>
          </a:p>
          <a:p>
            <a:r>
              <a:rPr lang="en-GB" dirty="0"/>
              <a:t>Choose United Kingdom or US region</a:t>
            </a:r>
          </a:p>
          <a:p>
            <a:r>
              <a:rPr lang="en-GB" dirty="0"/>
              <a:t>$200 credit / 30 days</a:t>
            </a:r>
          </a:p>
          <a:p>
            <a:r>
              <a:rPr lang="en-GB" dirty="0"/>
              <a:t>Some resources are free longer / permanently</a:t>
            </a:r>
          </a:p>
        </p:txBody>
      </p:sp>
    </p:spTree>
    <p:extLst>
      <p:ext uri="{BB962C8B-B14F-4D97-AF65-F5344CB8AC3E}">
        <p14:creationId xmlns:p14="http://schemas.microsoft.com/office/powerpoint/2010/main" val="85995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download</a:t>
            </a:r>
          </a:p>
          <a:p>
            <a:r>
              <a:rPr lang="en-GB" dirty="0"/>
              <a:t>Very large number of plug-ins/extensions – most free</a:t>
            </a:r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218-7C2E-0654-E7FF-890943A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9260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(not v 21)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31" y="2120132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07F-86B4-1AD4-474C-5449AA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7D37-C8BB-FEFD-88D1-4110C76A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Repo: https://github.com/phil-a10/Talks/tree/main/Data%20Engineering%20Using%20Free%20Tools</a:t>
            </a:r>
          </a:p>
          <a:p>
            <a:r>
              <a:rPr lang="en-GB" sz="1800" dirty="0"/>
              <a:t>Microsoft Learn: https://learn.microsoft.com/en-us/training/career-paths/data-engineer</a:t>
            </a:r>
          </a:p>
          <a:p>
            <a:r>
              <a:rPr lang="en-GB" sz="1800" dirty="0"/>
              <a:t>Kimball books</a:t>
            </a:r>
          </a:p>
        </p:txBody>
      </p:sp>
    </p:spTree>
    <p:extLst>
      <p:ext uri="{BB962C8B-B14F-4D97-AF65-F5344CB8AC3E}">
        <p14:creationId xmlns:p14="http://schemas.microsoft.com/office/powerpoint/2010/main" val="558925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D66-3483-9BE2-7840-401EA06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F57A-EBEF-472A-C1FC-9EA3E640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237"/>
            <a:ext cx="295925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7220-D4E8-C4CE-9F41-17CBBA3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EA73-5C07-A441-9C79-2FAF020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59" y="1549342"/>
            <a:ext cx="7550538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CD06-D3F9-B3E6-6147-8B55568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9" y="4302102"/>
            <a:ext cx="2921150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A8B2-FE52-27DA-F7DB-CAD82237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59" y="5714943"/>
            <a:ext cx="225436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864-1AA2-D6DD-A480-FBC1530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Express!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210F-2791-BB01-3E4C-209625B1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727"/>
            <a:ext cx="7525137" cy="2076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7AA09-D58C-3AA6-7B91-08BDBC8B6CF0}"/>
              </a:ext>
            </a:extLst>
          </p:cNvPr>
          <p:cNvSpPr txBox="1"/>
          <p:nvPr/>
        </p:nvSpPr>
        <p:spPr>
          <a:xfrm>
            <a:off x="838200" y="1791385"/>
            <a:ext cx="929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https://www.microsoft.com/en-us/download/details.aspx?id=104781&amp;lc=1033</a:t>
            </a:r>
          </a:p>
        </p:txBody>
      </p:sp>
    </p:spTree>
    <p:extLst>
      <p:ext uri="{BB962C8B-B14F-4D97-AF65-F5344CB8AC3E}">
        <p14:creationId xmlns:p14="http://schemas.microsoft.com/office/powerpoint/2010/main" val="309386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C1D-834B-610B-0E29-AE24F94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8D550-260F-0F03-0F0E-8FB1893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5" y="1366482"/>
            <a:ext cx="455953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4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C8B-7E17-501E-E69D-E0441C9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3778-3C7D-68FE-3C89-CE3F1EF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JDBC driver</a:t>
            </a:r>
            <a:r>
              <a:rPr lang="en-GB"/>
              <a:t>: https://repo1.maven.org/maven2/com/microsoft/azure/spark-mssql-connector_2.12/1.2.0/spark-mssql-connector_2.12-1.2.0.jar</a:t>
            </a:r>
            <a:endParaRPr lang="en-GB" dirty="0"/>
          </a:p>
          <a:p>
            <a:r>
              <a:rPr lang="en-GB" dirty="0"/>
              <a:t>Copy jar file to anaconda jars folder</a:t>
            </a:r>
          </a:p>
        </p:txBody>
      </p:sp>
    </p:spTree>
    <p:extLst>
      <p:ext uri="{BB962C8B-B14F-4D97-AF65-F5344CB8AC3E}">
        <p14:creationId xmlns:p14="http://schemas.microsoft.com/office/powerpoint/2010/main" val="4018909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r>
              <a:rPr lang="en-GB" dirty="0"/>
              <a:t>CLI will require extensions for some commands</a:t>
            </a:r>
          </a:p>
          <a:p>
            <a:pPr lvl="1"/>
            <a:r>
              <a:rPr lang="en-GB" dirty="0"/>
              <a:t>Automatically downloaded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43928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353944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91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Aptos</vt:lpstr>
      <vt:lpstr>Aptos Display</vt:lpstr>
      <vt:lpstr>Arial</vt:lpstr>
      <vt:lpstr>Consolas</vt:lpstr>
      <vt:lpstr>Office Theme</vt:lpstr>
      <vt:lpstr>PowerPoint Presentation</vt:lpstr>
      <vt:lpstr>Azure</vt:lpstr>
      <vt:lpstr>VS Code</vt:lpstr>
      <vt:lpstr>Create Resource Group</vt:lpstr>
      <vt:lpstr>Create Resource Group</vt:lpstr>
      <vt:lpstr>Create Resource Group</vt:lpstr>
      <vt:lpstr> Azure CLI</vt:lpstr>
      <vt:lpstr> Azure CLI Demo</vt:lpstr>
      <vt:lpstr>Create storage account</vt:lpstr>
      <vt:lpstr>PowerPoint Presentation</vt:lpstr>
      <vt:lpstr>Data &amp; Databases</vt:lpstr>
      <vt:lpstr>PowerPoint Presentation</vt:lpstr>
      <vt:lpstr>Create Azure Data Factory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Anaconda install</vt:lpstr>
      <vt:lpstr>Conda demo</vt:lpstr>
      <vt:lpstr>PySpark Pre-requisites</vt:lpstr>
      <vt:lpstr>PySpark Demo</vt:lpstr>
      <vt:lpstr>PowerPoint Presentation</vt:lpstr>
      <vt:lpstr>Follow-up Resources</vt:lpstr>
      <vt:lpstr>END</vt:lpstr>
      <vt:lpstr>PowerPoint Presentation</vt:lpstr>
      <vt:lpstr>PowerPoint Presentation</vt:lpstr>
      <vt:lpstr>SQL Express!</vt:lpstr>
      <vt:lpstr>PowerPoint Presentation</vt:lpstr>
      <vt:lpstr>PowerPoint Presentation</vt:lpstr>
      <vt:lpstr>Python pre-reqs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35</cp:revision>
  <dcterms:created xsi:type="dcterms:W3CDTF">2024-06-13T10:54:19Z</dcterms:created>
  <dcterms:modified xsi:type="dcterms:W3CDTF">2024-10-13T14:38:15Z</dcterms:modified>
</cp:coreProperties>
</file>