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147478973" r:id="rId3"/>
    <p:sldId id="325" r:id="rId4"/>
    <p:sldId id="308" r:id="rId5"/>
    <p:sldId id="268" r:id="rId6"/>
    <p:sldId id="265" r:id="rId7"/>
    <p:sldId id="264" r:id="rId8"/>
    <p:sldId id="306" r:id="rId9"/>
    <p:sldId id="310" r:id="rId10"/>
    <p:sldId id="261" r:id="rId11"/>
    <p:sldId id="307" r:id="rId12"/>
    <p:sldId id="258" r:id="rId13"/>
    <p:sldId id="292" r:id="rId14"/>
    <p:sldId id="262" r:id="rId15"/>
    <p:sldId id="309" r:id="rId16"/>
    <p:sldId id="275" r:id="rId17"/>
    <p:sldId id="276" r:id="rId18"/>
    <p:sldId id="263" r:id="rId19"/>
    <p:sldId id="259" r:id="rId20"/>
    <p:sldId id="313" r:id="rId21"/>
    <p:sldId id="277" r:id="rId22"/>
    <p:sldId id="278" r:id="rId23"/>
    <p:sldId id="284" r:id="rId24"/>
    <p:sldId id="285" r:id="rId25"/>
    <p:sldId id="290" r:id="rId26"/>
    <p:sldId id="291" r:id="rId27"/>
    <p:sldId id="312" r:id="rId28"/>
    <p:sldId id="280" r:id="rId29"/>
    <p:sldId id="281" r:id="rId30"/>
    <p:sldId id="283" r:id="rId31"/>
    <p:sldId id="289" r:id="rId32"/>
    <p:sldId id="294" r:id="rId33"/>
    <p:sldId id="286" r:id="rId34"/>
    <p:sldId id="287" r:id="rId35"/>
    <p:sldId id="296" r:id="rId36"/>
    <p:sldId id="288" r:id="rId37"/>
    <p:sldId id="295" r:id="rId38"/>
    <p:sldId id="297" r:id="rId39"/>
    <p:sldId id="298" r:id="rId40"/>
    <p:sldId id="299" r:id="rId41"/>
    <p:sldId id="300" r:id="rId42"/>
    <p:sldId id="257" r:id="rId43"/>
    <p:sldId id="317" r:id="rId44"/>
    <p:sldId id="324" r:id="rId45"/>
    <p:sldId id="314" r:id="rId46"/>
    <p:sldId id="315" r:id="rId47"/>
    <p:sldId id="318" r:id="rId48"/>
    <p:sldId id="326" r:id="rId49"/>
    <p:sldId id="311" r:id="rId50"/>
    <p:sldId id="321" r:id="rId51"/>
    <p:sldId id="320" r:id="rId52"/>
    <p:sldId id="319" r:id="rId53"/>
    <p:sldId id="322" r:id="rId54"/>
    <p:sldId id="323" r:id="rId55"/>
    <p:sldId id="316" r:id="rId56"/>
    <p:sldId id="301" r:id="rId57"/>
    <p:sldId id="302" r:id="rId58"/>
    <p:sldId id="303" r:id="rId59"/>
    <p:sldId id="304" r:id="rId60"/>
    <p:sldId id="267" r:id="rId61"/>
    <p:sldId id="270" r:id="rId62"/>
    <p:sldId id="266" r:id="rId63"/>
    <p:sldId id="293" r:id="rId64"/>
    <p:sldId id="271" r:id="rId65"/>
    <p:sldId id="272" r:id="rId66"/>
    <p:sldId id="273" r:id="rId67"/>
    <p:sldId id="282" r:id="rId68"/>
    <p:sldId id="305" r:id="rId69"/>
    <p:sldId id="260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5750F-A766-48EF-9F9C-8A19365185C6}" v="12" dt="2024-09-17T17:41:57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9" autoAdjust="0"/>
    <p:restoredTop sz="77216" autoAdjust="0"/>
  </p:normalViewPr>
  <p:slideViewPr>
    <p:cSldViewPr snapToGrid="0">
      <p:cViewPr varScale="1">
        <p:scale>
          <a:sx n="89" d="100"/>
          <a:sy n="89" d="100"/>
        </p:scale>
        <p:origin x="6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Austin" userId="e8cb08a9-62eb-4c3a-858b-569f98079d08" providerId="ADAL" clId="{8045750F-A766-48EF-9F9C-8A19365185C6}"/>
    <pc:docChg chg="undo custSel addSld delSld modSld sldOrd">
      <pc:chgData name="Phil Austin" userId="e8cb08a9-62eb-4c3a-858b-569f98079d08" providerId="ADAL" clId="{8045750F-A766-48EF-9F9C-8A19365185C6}" dt="2024-09-19T20:11:55.639" v="1094" actId="27636"/>
      <pc:docMkLst>
        <pc:docMk/>
      </pc:docMkLst>
      <pc:sldChg chg="modSp mod ord">
        <pc:chgData name="Phil Austin" userId="e8cb08a9-62eb-4c3a-858b-569f98079d08" providerId="ADAL" clId="{8045750F-A766-48EF-9F9C-8A19365185C6}" dt="2024-09-15T15:17:29.345" v="995"/>
        <pc:sldMkLst>
          <pc:docMk/>
          <pc:sldMk cId="4098208133" sldId="258"/>
        </pc:sldMkLst>
        <pc:spChg chg="mod">
          <ac:chgData name="Phil Austin" userId="e8cb08a9-62eb-4c3a-858b-569f98079d08" providerId="ADAL" clId="{8045750F-A766-48EF-9F9C-8A19365185C6}" dt="2024-09-05T08:26:54.375" v="302" actId="6549"/>
          <ac:spMkLst>
            <pc:docMk/>
            <pc:sldMk cId="4098208133" sldId="258"/>
            <ac:spMk id="3" creationId="{4EA3B715-9AC1-E540-E1D0-85781B1B6F2D}"/>
          </ac:spMkLst>
        </pc:spChg>
      </pc:sldChg>
      <pc:sldChg chg="ord">
        <pc:chgData name="Phil Austin" userId="e8cb08a9-62eb-4c3a-858b-569f98079d08" providerId="ADAL" clId="{8045750F-A766-48EF-9F9C-8A19365185C6}" dt="2024-09-15T15:24:12.493" v="1032"/>
        <pc:sldMkLst>
          <pc:docMk/>
          <pc:sldMk cId="2157642099" sldId="259"/>
        </pc:sldMkLst>
      </pc:sldChg>
      <pc:sldChg chg="addSp delSp mod">
        <pc:chgData name="Phil Austin" userId="e8cb08a9-62eb-4c3a-858b-569f98079d08" providerId="ADAL" clId="{8045750F-A766-48EF-9F9C-8A19365185C6}" dt="2024-09-08T10:54:00.575" v="503" actId="22"/>
        <pc:sldMkLst>
          <pc:docMk/>
          <pc:sldMk cId="317081444" sldId="260"/>
        </pc:sldMkLst>
        <pc:picChg chg="add del">
          <ac:chgData name="Phil Austin" userId="e8cb08a9-62eb-4c3a-858b-569f98079d08" providerId="ADAL" clId="{8045750F-A766-48EF-9F9C-8A19365185C6}" dt="2024-09-08T10:54:00.575" v="503" actId="22"/>
          <ac:picMkLst>
            <pc:docMk/>
            <pc:sldMk cId="317081444" sldId="260"/>
            <ac:picMk id="5" creationId="{2468D2C6-9CBF-6608-82AE-514D0DB9D916}"/>
          </ac:picMkLst>
        </pc:picChg>
      </pc:sldChg>
      <pc:sldChg chg="modSp new mod ord">
        <pc:chgData name="Phil Austin" userId="e8cb08a9-62eb-4c3a-858b-569f98079d08" providerId="ADAL" clId="{8045750F-A766-48EF-9F9C-8A19365185C6}" dt="2024-09-15T14:54:20.200" v="874"/>
        <pc:sldMkLst>
          <pc:docMk/>
          <pc:sldMk cId="3539444653" sldId="261"/>
        </pc:sldMkLst>
        <pc:spChg chg="mod">
          <ac:chgData name="Phil Austin" userId="e8cb08a9-62eb-4c3a-858b-569f98079d08" providerId="ADAL" clId="{8045750F-A766-48EF-9F9C-8A19365185C6}" dt="2024-09-03T15:56:13.432" v="41" actId="20577"/>
          <ac:spMkLst>
            <pc:docMk/>
            <pc:sldMk cId="3539444653" sldId="261"/>
            <ac:spMk id="2" creationId="{71DE5ED6-49D5-43EE-E52E-844BFD80D4AE}"/>
          </ac:spMkLst>
        </pc:spChg>
        <pc:spChg chg="mod">
          <ac:chgData name="Phil Austin" userId="e8cb08a9-62eb-4c3a-858b-569f98079d08" providerId="ADAL" clId="{8045750F-A766-48EF-9F9C-8A19365185C6}" dt="2024-09-05T07:54:12.655" v="256" actId="20577"/>
          <ac:spMkLst>
            <pc:docMk/>
            <pc:sldMk cId="3539444653" sldId="261"/>
            <ac:spMk id="3" creationId="{0813FB62-FE46-CC92-2C0B-3D25E2B93615}"/>
          </ac:spMkLst>
        </pc:spChg>
      </pc:sldChg>
      <pc:sldChg chg="addSp modSp new mod ord">
        <pc:chgData name="Phil Austin" userId="e8cb08a9-62eb-4c3a-858b-569f98079d08" providerId="ADAL" clId="{8045750F-A766-48EF-9F9C-8A19365185C6}" dt="2024-09-15T15:18:03.089" v="1026" actId="20577"/>
        <pc:sldMkLst>
          <pc:docMk/>
          <pc:sldMk cId="247652491" sldId="262"/>
        </pc:sldMkLst>
        <pc:spChg chg="mod">
          <ac:chgData name="Phil Austin" userId="e8cb08a9-62eb-4c3a-858b-569f98079d08" providerId="ADAL" clId="{8045750F-A766-48EF-9F9C-8A19365185C6}" dt="2024-09-15T15:18:03.089" v="1026" actId="20577"/>
          <ac:spMkLst>
            <pc:docMk/>
            <pc:sldMk cId="247652491" sldId="262"/>
            <ac:spMk id="2" creationId="{D7CAE69D-6CF6-31EC-8A49-0AA2ECC861D8}"/>
          </ac:spMkLst>
        </pc:spChg>
        <pc:spChg chg="mod">
          <ac:chgData name="Phil Austin" userId="e8cb08a9-62eb-4c3a-858b-569f98079d08" providerId="ADAL" clId="{8045750F-A766-48EF-9F9C-8A19365185C6}" dt="2024-09-03T15:56:33.680" v="81" actId="20577"/>
          <ac:spMkLst>
            <pc:docMk/>
            <pc:sldMk cId="247652491" sldId="262"/>
            <ac:spMk id="3" creationId="{13AEF5C3-2254-AC57-977E-759A7B556F1B}"/>
          </ac:spMkLst>
        </pc:spChg>
        <pc:picChg chg="add">
          <ac:chgData name="Phil Austin" userId="e8cb08a9-62eb-4c3a-858b-569f98079d08" providerId="ADAL" clId="{8045750F-A766-48EF-9F9C-8A19365185C6}" dt="2024-09-15T15:16:02.910" v="991" actId="22"/>
          <ac:picMkLst>
            <pc:docMk/>
            <pc:sldMk cId="247652491" sldId="262"/>
            <ac:picMk id="5" creationId="{5B4FE1FE-4962-1974-21AC-63462D0D2EC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4:12.493" v="1032"/>
        <pc:sldMkLst>
          <pc:docMk/>
          <pc:sldMk cId="4190065447" sldId="263"/>
        </pc:sldMkLst>
        <pc:spChg chg="mod">
          <ac:chgData name="Phil Austin" userId="e8cb08a9-62eb-4c3a-858b-569f98079d08" providerId="ADAL" clId="{8045750F-A766-48EF-9F9C-8A19365185C6}" dt="2024-09-05T08:26:26.412" v="300" actId="20577"/>
          <ac:spMkLst>
            <pc:docMk/>
            <pc:sldMk cId="4190065447" sldId="263"/>
            <ac:spMk id="2" creationId="{037A2587-6F2E-61D0-F5E0-8A29471A7B94}"/>
          </ac:spMkLst>
        </pc:spChg>
        <pc:spChg chg="add del mod">
          <ac:chgData name="Phil Austin" userId="e8cb08a9-62eb-4c3a-858b-569f98079d08" providerId="ADAL" clId="{8045750F-A766-48EF-9F9C-8A19365185C6}" dt="2024-09-06T16:14:47.283" v="500" actId="1076"/>
          <ac:spMkLst>
            <pc:docMk/>
            <pc:sldMk cId="4190065447" sldId="263"/>
            <ac:spMk id="3" creationId="{ECFFEE8A-A0B2-02B7-6CDF-EB48A9501738}"/>
          </ac:spMkLst>
        </pc:spChg>
        <pc:picChg chg="add del mod ord">
          <ac:chgData name="Phil Austin" userId="e8cb08a9-62eb-4c3a-858b-569f98079d08" providerId="ADAL" clId="{8045750F-A766-48EF-9F9C-8A19365185C6}" dt="2024-09-05T08:26:08.356" v="259" actId="22"/>
          <ac:picMkLst>
            <pc:docMk/>
            <pc:sldMk cId="4190065447" sldId="263"/>
            <ac:picMk id="5" creationId="{2AF74C17-EC84-837F-D34D-50783FAF488F}"/>
          </ac:picMkLst>
        </pc:picChg>
        <pc:picChg chg="add del mod">
          <ac:chgData name="Phil Austin" userId="e8cb08a9-62eb-4c3a-858b-569f98079d08" providerId="ADAL" clId="{8045750F-A766-48EF-9F9C-8A19365185C6}" dt="2024-09-06T16:14:38.002" v="496" actId="478"/>
          <ac:picMkLst>
            <pc:docMk/>
            <pc:sldMk cId="4190065447" sldId="263"/>
            <ac:picMk id="7" creationId="{870591AE-4585-0532-AB65-9107A28AD677}"/>
          </ac:picMkLst>
        </pc:picChg>
        <pc:picChg chg="add mod">
          <ac:chgData name="Phil Austin" userId="e8cb08a9-62eb-4c3a-858b-569f98079d08" providerId="ADAL" clId="{8045750F-A766-48EF-9F9C-8A19365185C6}" dt="2024-09-06T16:14:44.825" v="499" actId="1076"/>
          <ac:picMkLst>
            <pc:docMk/>
            <pc:sldMk cId="4190065447" sldId="263"/>
            <ac:picMk id="9" creationId="{F7D2314A-1B8C-C6BD-10BB-5AAB35CAB631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6T15:34:22.287" v="337" actId="14100"/>
        <pc:sldMkLst>
          <pc:docMk/>
          <pc:sldMk cId="3090353371" sldId="264"/>
        </pc:sldMkLst>
        <pc:spChg chg="mod">
          <ac:chgData name="Phil Austin" userId="e8cb08a9-62eb-4c3a-858b-569f98079d08" providerId="ADAL" clId="{8045750F-A766-48EF-9F9C-8A19365185C6}" dt="2024-09-06T15:28:40.637" v="330" actId="20577"/>
          <ac:spMkLst>
            <pc:docMk/>
            <pc:sldMk cId="3090353371" sldId="264"/>
            <ac:spMk id="2" creationId="{1B00D034-D02B-7E67-2E92-CAB94BD8B068}"/>
          </ac:spMkLst>
        </pc:spChg>
        <pc:spChg chg="del">
          <ac:chgData name="Phil Austin" userId="e8cb08a9-62eb-4c3a-858b-569f98079d08" providerId="ADAL" clId="{8045750F-A766-48EF-9F9C-8A19365185C6}" dt="2024-09-06T15:28:57.060" v="331" actId="478"/>
          <ac:spMkLst>
            <pc:docMk/>
            <pc:sldMk cId="3090353371" sldId="264"/>
            <ac:spMk id="3" creationId="{9DE59AE3-5E96-EAE9-3407-6014E3998F45}"/>
          </ac:spMkLst>
        </pc:spChg>
        <pc:picChg chg="add mod">
          <ac:chgData name="Phil Austin" userId="e8cb08a9-62eb-4c3a-858b-569f98079d08" providerId="ADAL" clId="{8045750F-A766-48EF-9F9C-8A19365185C6}" dt="2024-09-06T15:34:22.287" v="337" actId="14100"/>
          <ac:picMkLst>
            <pc:docMk/>
            <pc:sldMk cId="3090353371" sldId="264"/>
            <ac:picMk id="5" creationId="{F9045B4F-C670-226B-D35C-8E0005E4A7EE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6T15:38:16.606" v="362" actId="20577"/>
        <pc:sldMkLst>
          <pc:docMk/>
          <pc:sldMk cId="295269056" sldId="265"/>
        </pc:sldMkLst>
        <pc:spChg chg="mod">
          <ac:chgData name="Phil Austin" userId="e8cb08a9-62eb-4c3a-858b-569f98079d08" providerId="ADAL" clId="{8045750F-A766-48EF-9F9C-8A19365185C6}" dt="2024-09-06T15:38:16.606" v="362" actId="20577"/>
          <ac:spMkLst>
            <pc:docMk/>
            <pc:sldMk cId="295269056" sldId="265"/>
            <ac:spMk id="2" creationId="{81D27BCA-90CC-0536-CB39-B601329304AD}"/>
          </ac:spMkLst>
        </pc:spChg>
        <pc:spChg chg="del">
          <ac:chgData name="Phil Austin" userId="e8cb08a9-62eb-4c3a-858b-569f98079d08" providerId="ADAL" clId="{8045750F-A766-48EF-9F9C-8A19365185C6}" dt="2024-09-06T15:38:05.901" v="339" actId="478"/>
          <ac:spMkLst>
            <pc:docMk/>
            <pc:sldMk cId="295269056" sldId="265"/>
            <ac:spMk id="3" creationId="{5C1EC130-B406-F33C-37E9-7217541CACF6}"/>
          </ac:spMkLst>
        </pc:spChg>
        <pc:picChg chg="add mod">
          <ac:chgData name="Phil Austin" userId="e8cb08a9-62eb-4c3a-858b-569f98079d08" providerId="ADAL" clId="{8045750F-A766-48EF-9F9C-8A19365185C6}" dt="2024-09-06T15:38:09.481" v="341" actId="1076"/>
          <ac:picMkLst>
            <pc:docMk/>
            <pc:sldMk cId="295269056" sldId="265"/>
            <ac:picMk id="5" creationId="{44630B37-8205-0E86-3CC4-B0A7F6E06CDE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06T15:51:50.894" v="415" actId="20577"/>
        <pc:sldMkLst>
          <pc:docMk/>
          <pc:sldMk cId="1089022972" sldId="266"/>
        </pc:sldMkLst>
        <pc:spChg chg="mod">
          <ac:chgData name="Phil Austin" userId="e8cb08a9-62eb-4c3a-858b-569f98079d08" providerId="ADAL" clId="{8045750F-A766-48EF-9F9C-8A19365185C6}" dt="2024-09-06T15:51:50.894" v="415" actId="20577"/>
          <ac:spMkLst>
            <pc:docMk/>
            <pc:sldMk cId="1089022972" sldId="266"/>
            <ac:spMk id="2" creationId="{D98458D0-E1F0-10C1-6C5E-8B96093F9386}"/>
          </ac:spMkLst>
        </pc:spChg>
        <pc:spChg chg="del">
          <ac:chgData name="Phil Austin" userId="e8cb08a9-62eb-4c3a-858b-569f98079d08" providerId="ADAL" clId="{8045750F-A766-48EF-9F9C-8A19365185C6}" dt="2024-09-06T15:51:44.714" v="393" actId="22"/>
          <ac:spMkLst>
            <pc:docMk/>
            <pc:sldMk cId="1089022972" sldId="266"/>
            <ac:spMk id="3" creationId="{7AB9695E-740B-FAA8-8E01-F88784BD8049}"/>
          </ac:spMkLst>
        </pc:spChg>
        <pc:picChg chg="add mod ord">
          <ac:chgData name="Phil Austin" userId="e8cb08a9-62eb-4c3a-858b-569f98079d08" providerId="ADAL" clId="{8045750F-A766-48EF-9F9C-8A19365185C6}" dt="2024-09-06T15:51:44.714" v="393" actId="22"/>
          <ac:picMkLst>
            <pc:docMk/>
            <pc:sldMk cId="1089022972" sldId="266"/>
            <ac:picMk id="5" creationId="{124BE7D9-AF93-EE5B-E2E6-9F33994C2CCD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15:23.454" v="986"/>
        <pc:sldMkLst>
          <pc:docMk/>
          <pc:sldMk cId="164542091" sldId="267"/>
        </pc:sldMkLst>
        <pc:spChg chg="add del">
          <ac:chgData name="Phil Austin" userId="e8cb08a9-62eb-4c3a-858b-569f98079d08" providerId="ADAL" clId="{8045750F-A766-48EF-9F9C-8A19365185C6}" dt="2024-09-06T15:39:09.750" v="372" actId="478"/>
          <ac:spMkLst>
            <pc:docMk/>
            <pc:sldMk cId="164542091" sldId="267"/>
            <ac:spMk id="2" creationId="{71DE5ED6-49D5-43EE-E52E-844BFD80D4AE}"/>
          </ac:spMkLst>
        </pc:spChg>
        <pc:spChg chg="del">
          <ac:chgData name="Phil Austin" userId="e8cb08a9-62eb-4c3a-858b-569f98079d08" providerId="ADAL" clId="{8045750F-A766-48EF-9F9C-8A19365185C6}" dt="2024-09-06T15:39:12.317" v="373" actId="478"/>
          <ac:spMkLst>
            <pc:docMk/>
            <pc:sldMk cId="164542091" sldId="267"/>
            <ac:spMk id="3" creationId="{0813FB62-FE46-CC92-2C0B-3D25E2B93615}"/>
          </ac:spMkLst>
        </pc:spChg>
        <pc:spChg chg="add del mod">
          <ac:chgData name="Phil Austin" userId="e8cb08a9-62eb-4c3a-858b-569f98079d08" providerId="ADAL" clId="{8045750F-A766-48EF-9F9C-8A19365185C6}" dt="2024-09-06T15:39:09.750" v="372" actId="478"/>
          <ac:spMkLst>
            <pc:docMk/>
            <pc:sldMk cId="164542091" sldId="267"/>
            <ac:spMk id="5" creationId="{04BF08BD-C37D-3A86-7958-350FCCEED827}"/>
          </ac:spMkLst>
        </pc:spChg>
        <pc:spChg chg="add del mod">
          <ac:chgData name="Phil Austin" userId="e8cb08a9-62eb-4c3a-858b-569f98079d08" providerId="ADAL" clId="{8045750F-A766-48EF-9F9C-8A19365185C6}" dt="2024-09-06T15:47:04.920" v="378" actId="478"/>
          <ac:spMkLst>
            <pc:docMk/>
            <pc:sldMk cId="164542091" sldId="267"/>
            <ac:spMk id="7" creationId="{981E2C24-70E5-B1D6-7D1A-47A8F7987473}"/>
          </ac:spMkLst>
        </pc:spChg>
        <pc:picChg chg="add del">
          <ac:chgData name="Phil Austin" userId="e8cb08a9-62eb-4c3a-858b-569f98079d08" providerId="ADAL" clId="{8045750F-A766-48EF-9F9C-8A19365185C6}" dt="2024-09-06T15:47:30.347" v="380" actId="478"/>
          <ac:picMkLst>
            <pc:docMk/>
            <pc:sldMk cId="164542091" sldId="267"/>
            <ac:picMk id="9" creationId="{36FB4CE1-9252-688B-6923-C604B7ECB452}"/>
          </ac:picMkLst>
        </pc:picChg>
        <pc:picChg chg="add">
          <ac:chgData name="Phil Austin" userId="e8cb08a9-62eb-4c3a-858b-569f98079d08" providerId="ADAL" clId="{8045750F-A766-48EF-9F9C-8A19365185C6}" dt="2024-09-06T15:47:31.276" v="381" actId="22"/>
          <ac:picMkLst>
            <pc:docMk/>
            <pc:sldMk cId="164542091" sldId="267"/>
            <ac:picMk id="11" creationId="{3268972B-32A1-31B9-A481-6C95F1501AAC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6T15:53:02.925" v="417" actId="22"/>
        <pc:sldMkLst>
          <pc:docMk/>
          <pc:sldMk cId="3133356900" sldId="268"/>
        </pc:sldMkLst>
        <pc:spChg chg="mod">
          <ac:chgData name="Phil Austin" userId="e8cb08a9-62eb-4c3a-858b-569f98079d08" providerId="ADAL" clId="{8045750F-A766-48EF-9F9C-8A19365185C6}" dt="2024-09-06T15:43:13.073" v="377"/>
          <ac:spMkLst>
            <pc:docMk/>
            <pc:sldMk cId="3133356900" sldId="268"/>
            <ac:spMk id="2" creationId="{2EBA1033-F7AF-622C-4672-4EA84A688521}"/>
          </ac:spMkLst>
        </pc:spChg>
        <pc:spChg chg="del">
          <ac:chgData name="Phil Austin" userId="e8cb08a9-62eb-4c3a-858b-569f98079d08" providerId="ADAL" clId="{8045750F-A766-48EF-9F9C-8A19365185C6}" dt="2024-09-06T15:43:00.397" v="375" actId="478"/>
          <ac:spMkLst>
            <pc:docMk/>
            <pc:sldMk cId="3133356900" sldId="268"/>
            <ac:spMk id="3" creationId="{410DEED8-0BE4-34A6-3D2E-FD313E11E4EC}"/>
          </ac:spMkLst>
        </pc:spChg>
        <pc:picChg chg="add del">
          <ac:chgData name="Phil Austin" userId="e8cb08a9-62eb-4c3a-858b-569f98079d08" providerId="ADAL" clId="{8045750F-A766-48EF-9F9C-8A19365185C6}" dt="2024-09-06T15:52:12.692" v="416" actId="478"/>
          <ac:picMkLst>
            <pc:docMk/>
            <pc:sldMk cId="3133356900" sldId="268"/>
            <ac:picMk id="5" creationId="{8E20BBD2-A0C9-292B-2EAF-94EE8DC14AE0}"/>
          </ac:picMkLst>
        </pc:picChg>
        <pc:picChg chg="add">
          <ac:chgData name="Phil Austin" userId="e8cb08a9-62eb-4c3a-858b-569f98079d08" providerId="ADAL" clId="{8045750F-A766-48EF-9F9C-8A19365185C6}" dt="2024-09-06T15:53:02.925" v="417" actId="22"/>
          <ac:picMkLst>
            <pc:docMk/>
            <pc:sldMk cId="3133356900" sldId="268"/>
            <ac:picMk id="7" creationId="{85B78DA8-A440-E2DB-FCCE-25A29079FCE6}"/>
          </ac:picMkLst>
        </pc:picChg>
      </pc:sldChg>
      <pc:sldChg chg="new del">
        <pc:chgData name="Phil Austin" userId="e8cb08a9-62eb-4c3a-858b-569f98079d08" providerId="ADAL" clId="{8045750F-A766-48EF-9F9C-8A19365185C6}" dt="2024-09-06T15:47:45.401" v="384" actId="47"/>
        <pc:sldMkLst>
          <pc:docMk/>
          <pc:sldMk cId="4291736563" sldId="269"/>
        </pc:sldMkLst>
      </pc:sldChg>
      <pc:sldChg chg="addSp delSp modSp add mod">
        <pc:chgData name="Phil Austin" userId="e8cb08a9-62eb-4c3a-858b-569f98079d08" providerId="ADAL" clId="{8045750F-A766-48EF-9F9C-8A19365185C6}" dt="2024-09-06T15:50:16.065" v="390" actId="14100"/>
        <pc:sldMkLst>
          <pc:docMk/>
          <pc:sldMk cId="2560816649" sldId="270"/>
        </pc:sldMkLst>
        <pc:spChg chg="mod">
          <ac:chgData name="Phil Austin" userId="e8cb08a9-62eb-4c3a-858b-569f98079d08" providerId="ADAL" clId="{8045750F-A766-48EF-9F9C-8A19365185C6}" dt="2024-09-06T15:50:16.065" v="390" actId="14100"/>
          <ac:spMkLst>
            <pc:docMk/>
            <pc:sldMk cId="2560816649" sldId="270"/>
            <ac:spMk id="2" creationId="{71DE5ED6-49D5-43EE-E52E-844BFD80D4AE}"/>
          </ac:spMkLst>
        </pc:spChg>
        <pc:picChg chg="add mod">
          <ac:chgData name="Phil Austin" userId="e8cb08a9-62eb-4c3a-858b-569f98079d08" providerId="ADAL" clId="{8045750F-A766-48EF-9F9C-8A19365185C6}" dt="2024-09-06T15:50:11.303" v="389" actId="14100"/>
          <ac:picMkLst>
            <pc:docMk/>
            <pc:sldMk cId="2560816649" sldId="270"/>
            <ac:picMk id="4" creationId="{4AA5BF6B-C24C-1D45-3336-F3EA65CFDD5B}"/>
          </ac:picMkLst>
        </pc:picChg>
        <pc:picChg chg="del">
          <ac:chgData name="Phil Austin" userId="e8cb08a9-62eb-4c3a-858b-569f98079d08" providerId="ADAL" clId="{8045750F-A766-48EF-9F9C-8A19365185C6}" dt="2024-09-06T15:47:49.404" v="385" actId="478"/>
          <ac:picMkLst>
            <pc:docMk/>
            <pc:sldMk cId="2560816649" sldId="270"/>
            <ac:picMk id="11" creationId="{3268972B-32A1-31B9-A481-6C95F1501AAC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4:55:29.462" v="886"/>
        <pc:sldMkLst>
          <pc:docMk/>
          <pc:sldMk cId="2761438542" sldId="271"/>
        </pc:sldMkLst>
        <pc:spChg chg="mod">
          <ac:chgData name="Phil Austin" userId="e8cb08a9-62eb-4c3a-858b-569f98079d08" providerId="ADAL" clId="{8045750F-A766-48EF-9F9C-8A19365185C6}" dt="2024-09-06T15:54:12.766" v="455" actId="20577"/>
          <ac:spMkLst>
            <pc:docMk/>
            <pc:sldMk cId="2761438542" sldId="271"/>
            <ac:spMk id="2" creationId="{4B8040E2-6B5A-FA8B-4D52-723252A920C1}"/>
          </ac:spMkLst>
        </pc:spChg>
        <pc:spChg chg="del">
          <ac:chgData name="Phil Austin" userId="e8cb08a9-62eb-4c3a-858b-569f98079d08" providerId="ADAL" clId="{8045750F-A766-48EF-9F9C-8A19365185C6}" dt="2024-09-06T15:53:54.540" v="420" actId="478"/>
          <ac:spMkLst>
            <pc:docMk/>
            <pc:sldMk cId="2761438542" sldId="271"/>
            <ac:spMk id="3" creationId="{D77CF467-561A-4DDA-C0E1-6C76292538CD}"/>
          </ac:spMkLst>
        </pc:spChg>
        <pc:picChg chg="add del">
          <ac:chgData name="Phil Austin" userId="e8cb08a9-62eb-4c3a-858b-569f98079d08" providerId="ADAL" clId="{8045750F-A766-48EF-9F9C-8A19365185C6}" dt="2024-09-06T15:54:31.203" v="456" actId="478"/>
          <ac:picMkLst>
            <pc:docMk/>
            <pc:sldMk cId="2761438542" sldId="271"/>
            <ac:picMk id="5" creationId="{F318E481-DE8E-A03F-9E8C-68FECC60E827}"/>
          </ac:picMkLst>
        </pc:picChg>
        <pc:picChg chg="add mod">
          <ac:chgData name="Phil Austin" userId="e8cb08a9-62eb-4c3a-858b-569f98079d08" providerId="ADAL" clId="{8045750F-A766-48EF-9F9C-8A19365185C6}" dt="2024-09-06T15:54:35.323" v="458" actId="1076"/>
          <ac:picMkLst>
            <pc:docMk/>
            <pc:sldMk cId="2761438542" sldId="271"/>
            <ac:picMk id="7" creationId="{16BAAA67-2AB1-6738-A98A-DB6F55F1E904}"/>
          </ac:picMkLst>
        </pc:picChg>
        <pc:picChg chg="add">
          <ac:chgData name="Phil Austin" userId="e8cb08a9-62eb-4c3a-858b-569f98079d08" providerId="ADAL" clId="{8045750F-A766-48EF-9F9C-8A19365185C6}" dt="2024-09-06T15:55:18.734" v="459" actId="22"/>
          <ac:picMkLst>
            <pc:docMk/>
            <pc:sldMk cId="2761438542" sldId="271"/>
            <ac:picMk id="9" creationId="{E73A28CD-647B-8CCC-361C-593CEC1732D5}"/>
          </ac:picMkLst>
        </pc:picChg>
        <pc:picChg chg="add mod">
          <ac:chgData name="Phil Austin" userId="e8cb08a9-62eb-4c3a-858b-569f98079d08" providerId="ADAL" clId="{8045750F-A766-48EF-9F9C-8A19365185C6}" dt="2024-09-06T15:55:20.746" v="460"/>
          <ac:picMkLst>
            <pc:docMk/>
            <pc:sldMk cId="2761438542" sldId="271"/>
            <ac:picMk id="10" creationId="{F2E5CDC4-7991-3CB8-5E2A-01E02D17F203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06T15:55:34.023" v="465" actId="1076"/>
        <pc:sldMkLst>
          <pc:docMk/>
          <pc:sldMk cId="444765943" sldId="272"/>
        </pc:sldMkLst>
        <pc:picChg chg="del">
          <ac:chgData name="Phil Austin" userId="e8cb08a9-62eb-4c3a-858b-569f98079d08" providerId="ADAL" clId="{8045750F-A766-48EF-9F9C-8A19365185C6}" dt="2024-09-06T15:55:27.973" v="462" actId="478"/>
          <ac:picMkLst>
            <pc:docMk/>
            <pc:sldMk cId="444765943" sldId="272"/>
            <ac:picMk id="7" creationId="{16BAAA67-2AB1-6738-A98A-DB6F55F1E904}"/>
          </ac:picMkLst>
        </pc:picChg>
        <pc:picChg chg="add del mod">
          <ac:chgData name="Phil Austin" userId="e8cb08a9-62eb-4c3a-858b-569f98079d08" providerId="ADAL" clId="{8045750F-A766-48EF-9F9C-8A19365185C6}" dt="2024-09-06T15:55:34.023" v="465" actId="1076"/>
          <ac:picMkLst>
            <pc:docMk/>
            <pc:sldMk cId="444765943" sldId="272"/>
            <ac:picMk id="9" creationId="{E73A28CD-647B-8CCC-361C-593CEC1732D5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06T15:58:21.288" v="472" actId="1076"/>
        <pc:sldMkLst>
          <pc:docMk/>
          <pc:sldMk cId="120758956" sldId="273"/>
        </pc:sldMkLst>
        <pc:picChg chg="add del">
          <ac:chgData name="Phil Austin" userId="e8cb08a9-62eb-4c3a-858b-569f98079d08" providerId="ADAL" clId="{8045750F-A766-48EF-9F9C-8A19365185C6}" dt="2024-09-06T15:58:16.186" v="469" actId="478"/>
          <ac:picMkLst>
            <pc:docMk/>
            <pc:sldMk cId="120758956" sldId="273"/>
            <ac:picMk id="4" creationId="{D607989A-7F23-58C9-2371-320F92B65F37}"/>
          </ac:picMkLst>
        </pc:picChg>
        <pc:picChg chg="add mod">
          <ac:chgData name="Phil Austin" userId="e8cb08a9-62eb-4c3a-858b-569f98079d08" providerId="ADAL" clId="{8045750F-A766-48EF-9F9C-8A19365185C6}" dt="2024-09-06T15:58:21.288" v="472" actId="1076"/>
          <ac:picMkLst>
            <pc:docMk/>
            <pc:sldMk cId="120758956" sldId="273"/>
            <ac:picMk id="6" creationId="{A3EE72BE-7E6D-0EB3-68E3-15226B7C0E10}"/>
          </ac:picMkLst>
        </pc:picChg>
        <pc:picChg chg="del">
          <ac:chgData name="Phil Austin" userId="e8cb08a9-62eb-4c3a-858b-569f98079d08" providerId="ADAL" clId="{8045750F-A766-48EF-9F9C-8A19365185C6}" dt="2024-09-06T15:57:56.702" v="467" actId="478"/>
          <ac:picMkLst>
            <pc:docMk/>
            <pc:sldMk cId="120758956" sldId="273"/>
            <ac:picMk id="9" creationId="{E73A28CD-647B-8CCC-361C-593CEC1732D5}"/>
          </ac:picMkLst>
        </pc:picChg>
      </pc:sldChg>
      <pc:sldChg chg="addSp delSp modSp add del mod ord">
        <pc:chgData name="Phil Austin" userId="e8cb08a9-62eb-4c3a-858b-569f98079d08" providerId="ADAL" clId="{8045750F-A766-48EF-9F9C-8A19365185C6}" dt="2024-09-15T15:23:54.060" v="1030" actId="47"/>
        <pc:sldMkLst>
          <pc:docMk/>
          <pc:sldMk cId="1769684183" sldId="274"/>
        </pc:sldMkLst>
        <pc:spChg chg="del">
          <ac:chgData name="Phil Austin" userId="e8cb08a9-62eb-4c3a-858b-569f98079d08" providerId="ADAL" clId="{8045750F-A766-48EF-9F9C-8A19365185C6}" dt="2024-09-06T16:04:44.063" v="483" actId="478"/>
          <ac:spMkLst>
            <pc:docMk/>
            <pc:sldMk cId="1769684183" sldId="274"/>
            <ac:spMk id="2" creationId="{12485F72-3D84-4EED-32F6-699CF9A5F075}"/>
          </ac:spMkLst>
        </pc:spChg>
        <pc:spChg chg="add mod">
          <ac:chgData name="Phil Austin" userId="e8cb08a9-62eb-4c3a-858b-569f98079d08" providerId="ADAL" clId="{8045750F-A766-48EF-9F9C-8A19365185C6}" dt="2024-09-06T16:04:44.330" v="484"/>
          <ac:spMkLst>
            <pc:docMk/>
            <pc:sldMk cId="1769684183" sldId="274"/>
            <ac:spMk id="6" creationId="{03EE852E-4A7A-F367-9509-616CE2A9626F}"/>
          </ac:spMkLst>
        </pc:spChg>
        <pc:spChg chg="del">
          <ac:chgData name="Phil Austin" userId="e8cb08a9-62eb-4c3a-858b-569f98079d08" providerId="ADAL" clId="{8045750F-A766-48EF-9F9C-8A19365185C6}" dt="2024-09-06T16:03:54.384" v="477" actId="478"/>
          <ac:spMkLst>
            <pc:docMk/>
            <pc:sldMk cId="1769684183" sldId="274"/>
            <ac:spMk id="7" creationId="{D4469F5D-E711-E066-D4B2-4EDA12D27FF8}"/>
          </ac:spMkLst>
        </pc:spChg>
        <pc:picChg chg="add del">
          <ac:chgData name="Phil Austin" userId="e8cb08a9-62eb-4c3a-858b-569f98079d08" providerId="ADAL" clId="{8045750F-A766-48EF-9F9C-8A19365185C6}" dt="2024-09-15T15:18:42.271" v="1027" actId="478"/>
          <ac:picMkLst>
            <pc:docMk/>
            <pc:sldMk cId="1769684183" sldId="274"/>
            <ac:picMk id="4" creationId="{95878B79-9308-C3D5-CEA8-2F84428D70EE}"/>
          </ac:picMkLst>
        </pc:picChg>
        <pc:picChg chg="del">
          <ac:chgData name="Phil Austin" userId="e8cb08a9-62eb-4c3a-858b-569f98079d08" providerId="ADAL" clId="{8045750F-A766-48EF-9F9C-8A19365185C6}" dt="2024-09-06T16:03:51.771" v="476" actId="478"/>
          <ac:picMkLst>
            <pc:docMk/>
            <pc:sldMk cId="1769684183" sldId="274"/>
            <ac:picMk id="5" creationId="{646C3EE8-194C-9110-9B67-951A4E19A958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4:12.493" v="1032"/>
        <pc:sldMkLst>
          <pc:docMk/>
          <pc:sldMk cId="3471944370" sldId="275"/>
        </pc:sldMkLst>
        <pc:picChg chg="add mod">
          <ac:chgData name="Phil Austin" userId="e8cb08a9-62eb-4c3a-858b-569f98079d08" providerId="ADAL" clId="{8045750F-A766-48EF-9F9C-8A19365185C6}" dt="2024-09-06T16:08:43.777" v="489" actId="14100"/>
          <ac:picMkLst>
            <pc:docMk/>
            <pc:sldMk cId="3471944370" sldId="275"/>
            <ac:picMk id="3" creationId="{BE1C3196-F371-5063-CABF-B309F4D0E737}"/>
          </ac:picMkLst>
        </pc:picChg>
        <pc:picChg chg="del">
          <ac:chgData name="Phil Austin" userId="e8cb08a9-62eb-4c3a-858b-569f98079d08" providerId="ADAL" clId="{8045750F-A766-48EF-9F9C-8A19365185C6}" dt="2024-09-06T16:08:32.576" v="486" actId="478"/>
          <ac:picMkLst>
            <pc:docMk/>
            <pc:sldMk cId="3471944370" sldId="275"/>
            <ac:picMk id="4" creationId="{95878B79-9308-C3D5-CEA8-2F84428D70EE}"/>
          </ac:picMkLst>
        </pc:picChg>
        <pc:picChg chg="add del">
          <ac:chgData name="Phil Austin" userId="e8cb08a9-62eb-4c3a-858b-569f98079d08" providerId="ADAL" clId="{8045750F-A766-48EF-9F9C-8A19365185C6}" dt="2024-09-06T16:12:16.255" v="491" actId="22"/>
          <ac:picMkLst>
            <pc:docMk/>
            <pc:sldMk cId="3471944370" sldId="275"/>
            <ac:picMk id="7" creationId="{2EA910ED-40CB-52C5-2EE5-63C3B1C91D30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4:12.493" v="1032"/>
        <pc:sldMkLst>
          <pc:docMk/>
          <pc:sldMk cId="2050583529" sldId="276"/>
        </pc:sldMkLst>
        <pc:picChg chg="del">
          <ac:chgData name="Phil Austin" userId="e8cb08a9-62eb-4c3a-858b-569f98079d08" providerId="ADAL" clId="{8045750F-A766-48EF-9F9C-8A19365185C6}" dt="2024-09-06T16:12:22.242" v="493" actId="478"/>
          <ac:picMkLst>
            <pc:docMk/>
            <pc:sldMk cId="2050583529" sldId="276"/>
            <ac:picMk id="3" creationId="{BE1C3196-F371-5063-CABF-B309F4D0E737}"/>
          </ac:picMkLst>
        </pc:picChg>
        <pc:picChg chg="add mod">
          <ac:chgData name="Phil Austin" userId="e8cb08a9-62eb-4c3a-858b-569f98079d08" providerId="ADAL" clId="{8045750F-A766-48EF-9F9C-8A19365185C6}" dt="2024-09-06T16:12:27.061" v="495" actId="1076"/>
          <ac:picMkLst>
            <pc:docMk/>
            <pc:sldMk cId="2050583529" sldId="276"/>
            <ac:picMk id="4" creationId="{E8DD0994-1E32-E5A0-944F-1FA6E1869158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7:02.745" v="1036"/>
        <pc:sldMkLst>
          <pc:docMk/>
          <pc:sldMk cId="2078073998" sldId="277"/>
        </pc:sldMkLst>
        <pc:spChg chg="mod">
          <ac:chgData name="Phil Austin" userId="e8cb08a9-62eb-4c3a-858b-569f98079d08" providerId="ADAL" clId="{8045750F-A766-48EF-9F9C-8A19365185C6}" dt="2024-09-08T10:54:18.977" v="508" actId="14100"/>
          <ac:spMkLst>
            <pc:docMk/>
            <pc:sldMk cId="2078073998" sldId="277"/>
            <ac:spMk id="2" creationId="{BFAC80B4-447D-E463-8661-F82BB0566396}"/>
          </ac:spMkLst>
        </pc:spChg>
        <pc:spChg chg="del">
          <ac:chgData name="Phil Austin" userId="e8cb08a9-62eb-4c3a-858b-569f98079d08" providerId="ADAL" clId="{8045750F-A766-48EF-9F9C-8A19365185C6}" dt="2024-09-08T10:54:07.086" v="505" actId="478"/>
          <ac:spMkLst>
            <pc:docMk/>
            <pc:sldMk cId="2078073998" sldId="277"/>
            <ac:spMk id="3" creationId="{DFC06443-228E-58DC-9A10-A275C454219B}"/>
          </ac:spMkLst>
        </pc:spChg>
        <pc:picChg chg="add mod">
          <ac:chgData name="Phil Austin" userId="e8cb08a9-62eb-4c3a-858b-569f98079d08" providerId="ADAL" clId="{8045750F-A766-48EF-9F9C-8A19365185C6}" dt="2024-09-08T10:54:22" v="509" actId="1076"/>
          <ac:picMkLst>
            <pc:docMk/>
            <pc:sldMk cId="2078073998" sldId="277"/>
            <ac:picMk id="5" creationId="{201CED20-40B3-81D8-3E22-C3ED7D00E0AA}"/>
          </ac:picMkLst>
        </pc:picChg>
        <pc:picChg chg="add mod">
          <ac:chgData name="Phil Austin" userId="e8cb08a9-62eb-4c3a-858b-569f98079d08" providerId="ADAL" clId="{8045750F-A766-48EF-9F9C-8A19365185C6}" dt="2024-09-08T10:55:00.020" v="513" actId="14100"/>
          <ac:picMkLst>
            <pc:docMk/>
            <pc:sldMk cId="2078073998" sldId="277"/>
            <ac:picMk id="7" creationId="{F4C98D34-33BF-17A3-51E1-241C734185D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708826250" sldId="278"/>
        </pc:sldMkLst>
        <pc:spChg chg="del">
          <ac:chgData name="Phil Austin" userId="e8cb08a9-62eb-4c3a-858b-569f98079d08" providerId="ADAL" clId="{8045750F-A766-48EF-9F9C-8A19365185C6}" dt="2024-09-08T10:55:49.438" v="516" actId="478"/>
          <ac:spMkLst>
            <pc:docMk/>
            <pc:sldMk cId="1708826250" sldId="278"/>
            <ac:spMk id="3" creationId="{2003FC26-4493-5E8F-30CA-1FA9BFE098B1}"/>
          </ac:spMkLst>
        </pc:spChg>
        <pc:picChg chg="add mod">
          <ac:chgData name="Phil Austin" userId="e8cb08a9-62eb-4c3a-858b-569f98079d08" providerId="ADAL" clId="{8045750F-A766-48EF-9F9C-8A19365185C6}" dt="2024-09-08T10:56:44.034" v="524" actId="14100"/>
          <ac:picMkLst>
            <pc:docMk/>
            <pc:sldMk cId="1708826250" sldId="278"/>
            <ac:picMk id="5" creationId="{7F29A0FD-412A-4FF6-269A-9279CA60F87E}"/>
          </ac:picMkLst>
        </pc:picChg>
        <pc:picChg chg="add del mod">
          <ac:chgData name="Phil Austin" userId="e8cb08a9-62eb-4c3a-858b-569f98079d08" providerId="ADAL" clId="{8045750F-A766-48EF-9F9C-8A19365185C6}" dt="2024-09-08T10:56:43.626" v="523" actId="22"/>
          <ac:picMkLst>
            <pc:docMk/>
            <pc:sldMk cId="1708826250" sldId="278"/>
            <ac:picMk id="7" creationId="{7E32964C-5CD6-3823-3455-204D70068954}"/>
          </ac:picMkLst>
        </pc:picChg>
      </pc:sldChg>
      <pc:sldChg chg="addSp delSp modSp new del mod ord">
        <pc:chgData name="Phil Austin" userId="e8cb08a9-62eb-4c3a-858b-569f98079d08" providerId="ADAL" clId="{8045750F-A766-48EF-9F9C-8A19365185C6}" dt="2024-09-15T15:27:40.388" v="1045" actId="47"/>
        <pc:sldMkLst>
          <pc:docMk/>
          <pc:sldMk cId="978081995" sldId="279"/>
        </pc:sldMkLst>
        <pc:spChg chg="del">
          <ac:chgData name="Phil Austin" userId="e8cb08a9-62eb-4c3a-858b-569f98079d08" providerId="ADAL" clId="{8045750F-A766-48EF-9F9C-8A19365185C6}" dt="2024-09-08T10:56:49.222" v="526" actId="478"/>
          <ac:spMkLst>
            <pc:docMk/>
            <pc:sldMk cId="978081995" sldId="279"/>
            <ac:spMk id="3" creationId="{064B91E3-5F76-61A4-0CB8-11A845D9CF9C}"/>
          </ac:spMkLst>
        </pc:spChg>
        <pc:picChg chg="add mod">
          <ac:chgData name="Phil Austin" userId="e8cb08a9-62eb-4c3a-858b-569f98079d08" providerId="ADAL" clId="{8045750F-A766-48EF-9F9C-8A19365185C6}" dt="2024-09-08T10:56:52.159" v="528" actId="1076"/>
          <ac:picMkLst>
            <pc:docMk/>
            <pc:sldMk cId="978081995" sldId="279"/>
            <ac:picMk id="5" creationId="{1C716968-5C57-9DCF-CAB2-313551A0C0D3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7:09.890" v="1038"/>
        <pc:sldMkLst>
          <pc:docMk/>
          <pc:sldMk cId="421378720" sldId="280"/>
        </pc:sldMkLst>
        <pc:spChg chg="del">
          <ac:chgData name="Phil Austin" userId="e8cb08a9-62eb-4c3a-858b-569f98079d08" providerId="ADAL" clId="{8045750F-A766-48EF-9F9C-8A19365185C6}" dt="2024-09-08T10:58:16.879" v="530" actId="478"/>
          <ac:spMkLst>
            <pc:docMk/>
            <pc:sldMk cId="421378720" sldId="280"/>
            <ac:spMk id="3" creationId="{742DBD8A-B0E7-4179-CFC2-FC2F3F97966D}"/>
          </ac:spMkLst>
        </pc:spChg>
        <pc:picChg chg="add del mod">
          <ac:chgData name="Phil Austin" userId="e8cb08a9-62eb-4c3a-858b-569f98079d08" providerId="ADAL" clId="{8045750F-A766-48EF-9F9C-8A19365185C6}" dt="2024-09-08T10:58:32.616" v="533" actId="478"/>
          <ac:picMkLst>
            <pc:docMk/>
            <pc:sldMk cId="421378720" sldId="280"/>
            <ac:picMk id="5" creationId="{31E24A20-1918-1BD3-7387-B1022E74DB58}"/>
          </ac:picMkLst>
        </pc:picChg>
        <pc:picChg chg="add mod">
          <ac:chgData name="Phil Austin" userId="e8cb08a9-62eb-4c3a-858b-569f98079d08" providerId="ADAL" clId="{8045750F-A766-48EF-9F9C-8A19365185C6}" dt="2024-09-08T10:58:37.157" v="535" actId="1076"/>
          <ac:picMkLst>
            <pc:docMk/>
            <pc:sldMk cId="421378720" sldId="280"/>
            <ac:picMk id="7" creationId="{EA47DFE6-D2F8-294E-C3D2-1D0F0F663C9E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072295273" sldId="281"/>
        </pc:sldMkLst>
        <pc:spChg chg="del">
          <ac:chgData name="Phil Austin" userId="e8cb08a9-62eb-4c3a-858b-569f98079d08" providerId="ADAL" clId="{8045750F-A766-48EF-9F9C-8A19365185C6}" dt="2024-09-08T10:59:53.300" v="537" actId="478"/>
          <ac:spMkLst>
            <pc:docMk/>
            <pc:sldMk cId="1072295273" sldId="281"/>
            <ac:spMk id="3" creationId="{9B976880-6D8B-B523-8D32-CD2C01A98CE1}"/>
          </ac:spMkLst>
        </pc:spChg>
        <pc:picChg chg="add mod">
          <ac:chgData name="Phil Austin" userId="e8cb08a9-62eb-4c3a-858b-569f98079d08" providerId="ADAL" clId="{8045750F-A766-48EF-9F9C-8A19365185C6}" dt="2024-09-08T11:00:02.921" v="541" actId="1076"/>
          <ac:picMkLst>
            <pc:docMk/>
            <pc:sldMk cId="1072295273" sldId="281"/>
            <ac:picMk id="5" creationId="{2D893F72-E3F8-15FB-AECC-87A573F8324B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8T11:09:19.994" v="553" actId="14100"/>
        <pc:sldMkLst>
          <pc:docMk/>
          <pc:sldMk cId="12475657" sldId="282"/>
        </pc:sldMkLst>
        <pc:spChg chg="mod">
          <ac:chgData name="Phil Austin" userId="e8cb08a9-62eb-4c3a-858b-569f98079d08" providerId="ADAL" clId="{8045750F-A766-48EF-9F9C-8A19365185C6}" dt="2024-09-08T11:09:19.994" v="553" actId="14100"/>
          <ac:spMkLst>
            <pc:docMk/>
            <pc:sldMk cId="12475657" sldId="282"/>
            <ac:spMk id="2" creationId="{767D3F27-60C0-A37F-763F-F30EC96BFF76}"/>
          </ac:spMkLst>
        </pc:spChg>
        <pc:spChg chg="del">
          <ac:chgData name="Phil Austin" userId="e8cb08a9-62eb-4c3a-858b-569f98079d08" providerId="ADAL" clId="{8045750F-A766-48EF-9F9C-8A19365185C6}" dt="2024-09-08T11:07:48.851" v="543" actId="478"/>
          <ac:spMkLst>
            <pc:docMk/>
            <pc:sldMk cId="12475657" sldId="282"/>
            <ac:spMk id="3" creationId="{17629692-86A5-606F-54E5-75F3AF1446AB}"/>
          </ac:spMkLst>
        </pc:spChg>
        <pc:picChg chg="add del mod">
          <ac:chgData name="Phil Austin" userId="e8cb08a9-62eb-4c3a-858b-569f98079d08" providerId="ADAL" clId="{8045750F-A766-48EF-9F9C-8A19365185C6}" dt="2024-09-08T11:09:04.291" v="547" actId="478"/>
          <ac:picMkLst>
            <pc:docMk/>
            <pc:sldMk cId="12475657" sldId="282"/>
            <ac:picMk id="5" creationId="{93592EAE-0582-E1A9-DAD2-DED948871C40}"/>
          </ac:picMkLst>
        </pc:picChg>
        <pc:picChg chg="add mod">
          <ac:chgData name="Phil Austin" userId="e8cb08a9-62eb-4c3a-858b-569f98079d08" providerId="ADAL" clId="{8045750F-A766-48EF-9F9C-8A19365185C6}" dt="2024-09-08T11:09:17.007" v="552" actId="1076"/>
          <ac:picMkLst>
            <pc:docMk/>
            <pc:sldMk cId="12475657" sldId="282"/>
            <ac:picMk id="7" creationId="{63363270-92B1-CA00-235B-6F5FBFBB4DA7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17:08:08.095" v="1058"/>
        <pc:sldMkLst>
          <pc:docMk/>
          <pc:sldMk cId="4274672877" sldId="283"/>
        </pc:sldMkLst>
        <pc:spChg chg="mod">
          <ac:chgData name="Phil Austin" userId="e8cb08a9-62eb-4c3a-858b-569f98079d08" providerId="ADAL" clId="{8045750F-A766-48EF-9F9C-8A19365185C6}" dt="2024-09-08T11:11:08.943" v="559" actId="14100"/>
          <ac:spMkLst>
            <pc:docMk/>
            <pc:sldMk cId="4274672877" sldId="283"/>
            <ac:spMk id="2" creationId="{C728E01E-BAF5-6A80-20F1-087955496E37}"/>
          </ac:spMkLst>
        </pc:spChg>
        <pc:spChg chg="del">
          <ac:chgData name="Phil Austin" userId="e8cb08a9-62eb-4c3a-858b-569f98079d08" providerId="ADAL" clId="{8045750F-A766-48EF-9F9C-8A19365185C6}" dt="2024-09-08T11:10:56.472" v="555" actId="478"/>
          <ac:spMkLst>
            <pc:docMk/>
            <pc:sldMk cId="4274672877" sldId="283"/>
            <ac:spMk id="3" creationId="{208627E8-56E9-AE34-C681-4CD548C9302D}"/>
          </ac:spMkLst>
        </pc:spChg>
        <pc:picChg chg="add del mod">
          <ac:chgData name="Phil Austin" userId="e8cb08a9-62eb-4c3a-858b-569f98079d08" providerId="ADAL" clId="{8045750F-A766-48EF-9F9C-8A19365185C6}" dt="2024-09-08T11:12:15.894" v="562" actId="478"/>
          <ac:picMkLst>
            <pc:docMk/>
            <pc:sldMk cId="4274672877" sldId="283"/>
            <ac:picMk id="5" creationId="{64EF6802-B7E3-EF52-6334-2BB14D58B651}"/>
          </ac:picMkLst>
        </pc:picChg>
        <pc:picChg chg="add mod">
          <ac:chgData name="Phil Austin" userId="e8cb08a9-62eb-4c3a-858b-569f98079d08" providerId="ADAL" clId="{8045750F-A766-48EF-9F9C-8A19365185C6}" dt="2024-09-08T11:12:27.121" v="566" actId="14100"/>
          <ac:picMkLst>
            <pc:docMk/>
            <pc:sldMk cId="4274672877" sldId="283"/>
            <ac:picMk id="7" creationId="{EDA007C6-36BF-6222-5B1A-03A1BE3F57A1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17:09:11.971" v="1074"/>
        <pc:sldMkLst>
          <pc:docMk/>
          <pc:sldMk cId="497924248" sldId="284"/>
        </pc:sldMkLst>
        <pc:spChg chg="del">
          <ac:chgData name="Phil Austin" userId="e8cb08a9-62eb-4c3a-858b-569f98079d08" providerId="ADAL" clId="{8045750F-A766-48EF-9F9C-8A19365185C6}" dt="2024-09-08T11:15:02.392" v="569" actId="478"/>
          <ac:spMkLst>
            <pc:docMk/>
            <pc:sldMk cId="497924248" sldId="284"/>
            <ac:spMk id="3" creationId="{E03D0CED-B9B2-BDD9-4175-3EDC7A523B3E}"/>
          </ac:spMkLst>
        </pc:spChg>
        <pc:picChg chg="add mod">
          <ac:chgData name="Phil Austin" userId="e8cb08a9-62eb-4c3a-858b-569f98079d08" providerId="ADAL" clId="{8045750F-A766-48EF-9F9C-8A19365185C6}" dt="2024-09-08T11:15:05.381" v="570" actId="1076"/>
          <ac:picMkLst>
            <pc:docMk/>
            <pc:sldMk cId="497924248" sldId="284"/>
            <ac:picMk id="5" creationId="{E42CB9A0-0A1D-2247-2FB8-AB5F4B227001}"/>
          </ac:picMkLst>
        </pc:picChg>
        <pc:picChg chg="add mod">
          <ac:chgData name="Phil Austin" userId="e8cb08a9-62eb-4c3a-858b-569f98079d08" providerId="ADAL" clId="{8045750F-A766-48EF-9F9C-8A19365185C6}" dt="2024-09-08T11:15:47.305" v="574" actId="14100"/>
          <ac:picMkLst>
            <pc:docMk/>
            <pc:sldMk cId="497924248" sldId="284"/>
            <ac:picMk id="7" creationId="{22FBDBA8-7F16-79C5-84FF-B4B16E5DB3DB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17:09:05.081" v="1070"/>
        <pc:sldMkLst>
          <pc:docMk/>
          <pc:sldMk cId="711803047" sldId="285"/>
        </pc:sldMkLst>
        <pc:spChg chg="del">
          <ac:chgData name="Phil Austin" userId="e8cb08a9-62eb-4c3a-858b-569f98079d08" providerId="ADAL" clId="{8045750F-A766-48EF-9F9C-8A19365185C6}" dt="2024-09-08T11:19:33.472" v="576" actId="478"/>
          <ac:spMkLst>
            <pc:docMk/>
            <pc:sldMk cId="711803047" sldId="285"/>
            <ac:spMk id="3" creationId="{07C33114-24A6-E28C-0A7E-6A431E60576C}"/>
          </ac:spMkLst>
        </pc:spChg>
        <pc:picChg chg="add mod">
          <ac:chgData name="Phil Austin" userId="e8cb08a9-62eb-4c3a-858b-569f98079d08" providerId="ADAL" clId="{8045750F-A766-48EF-9F9C-8A19365185C6}" dt="2024-09-08T11:19:38.439" v="578" actId="1076"/>
          <ac:picMkLst>
            <pc:docMk/>
            <pc:sldMk cId="711803047" sldId="285"/>
            <ac:picMk id="5" creationId="{E3EE5837-9DE7-1C2A-DF3F-960FA55EC81F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176878744" sldId="286"/>
        </pc:sldMkLst>
        <pc:spChg chg="del">
          <ac:chgData name="Phil Austin" userId="e8cb08a9-62eb-4c3a-858b-569f98079d08" providerId="ADAL" clId="{8045750F-A766-48EF-9F9C-8A19365185C6}" dt="2024-09-08T11:21:38.742" v="581" actId="478"/>
          <ac:spMkLst>
            <pc:docMk/>
            <pc:sldMk cId="1176878744" sldId="286"/>
            <ac:spMk id="3" creationId="{BFC8B85C-A305-CCF5-5A5F-1DC00A359B07}"/>
          </ac:spMkLst>
        </pc:spChg>
        <pc:picChg chg="add mod">
          <ac:chgData name="Phil Austin" userId="e8cb08a9-62eb-4c3a-858b-569f98079d08" providerId="ADAL" clId="{8045750F-A766-48EF-9F9C-8A19365185C6}" dt="2024-09-08T11:21:41.714" v="582" actId="1076"/>
          <ac:picMkLst>
            <pc:docMk/>
            <pc:sldMk cId="1176878744" sldId="286"/>
            <ac:picMk id="5" creationId="{4E9E29CB-43C5-F6D1-3EB0-E21010287988}"/>
          </ac:picMkLst>
        </pc:picChg>
        <pc:picChg chg="add del mod">
          <ac:chgData name="Phil Austin" userId="e8cb08a9-62eb-4c3a-858b-569f98079d08" providerId="ADAL" clId="{8045750F-A766-48EF-9F9C-8A19365185C6}" dt="2024-09-08T11:22:37.958" v="585" actId="478"/>
          <ac:picMkLst>
            <pc:docMk/>
            <pc:sldMk cId="1176878744" sldId="286"/>
            <ac:picMk id="7" creationId="{893AEE3B-C973-B468-F8B6-FF52F9D27AAF}"/>
          </ac:picMkLst>
        </pc:picChg>
        <pc:picChg chg="add mod">
          <ac:chgData name="Phil Austin" userId="e8cb08a9-62eb-4c3a-858b-569f98079d08" providerId="ADAL" clId="{8045750F-A766-48EF-9F9C-8A19365185C6}" dt="2024-09-08T11:22:42.675" v="587" actId="1076"/>
          <ac:picMkLst>
            <pc:docMk/>
            <pc:sldMk cId="1176878744" sldId="286"/>
            <ac:picMk id="9" creationId="{E05F283C-C78D-A7F1-4AA5-5C3C0BD0ABB2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790943487" sldId="287"/>
        </pc:sldMkLst>
        <pc:spChg chg="del">
          <ac:chgData name="Phil Austin" userId="e8cb08a9-62eb-4c3a-858b-569f98079d08" providerId="ADAL" clId="{8045750F-A766-48EF-9F9C-8A19365185C6}" dt="2024-09-08T11:23:23.277" v="589" actId="478"/>
          <ac:spMkLst>
            <pc:docMk/>
            <pc:sldMk cId="790943487" sldId="287"/>
            <ac:spMk id="3" creationId="{CB33D74B-E54E-FD88-4679-6335EF92892D}"/>
          </ac:spMkLst>
        </pc:spChg>
        <pc:picChg chg="add del mod">
          <ac:chgData name="Phil Austin" userId="e8cb08a9-62eb-4c3a-858b-569f98079d08" providerId="ADAL" clId="{8045750F-A766-48EF-9F9C-8A19365185C6}" dt="2024-09-08T11:24:05.803" v="593" actId="478"/>
          <ac:picMkLst>
            <pc:docMk/>
            <pc:sldMk cId="790943487" sldId="287"/>
            <ac:picMk id="5" creationId="{F8D2E17F-8639-201E-1E4D-DEA70320370F}"/>
          </ac:picMkLst>
        </pc:picChg>
        <pc:picChg chg="add mod">
          <ac:chgData name="Phil Austin" userId="e8cb08a9-62eb-4c3a-858b-569f98079d08" providerId="ADAL" clId="{8045750F-A766-48EF-9F9C-8A19365185C6}" dt="2024-09-08T11:24:09.894" v="595" actId="1076"/>
          <ac:picMkLst>
            <pc:docMk/>
            <pc:sldMk cId="790943487" sldId="287"/>
            <ac:picMk id="7" creationId="{F96E66AB-08F9-1B4E-D669-B5E75AED9749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2560391071" sldId="288"/>
        </pc:sldMkLst>
        <pc:spChg chg="del">
          <ac:chgData name="Phil Austin" userId="e8cb08a9-62eb-4c3a-858b-569f98079d08" providerId="ADAL" clId="{8045750F-A766-48EF-9F9C-8A19365185C6}" dt="2024-09-08T11:26:06.450" v="599" actId="478"/>
          <ac:spMkLst>
            <pc:docMk/>
            <pc:sldMk cId="2560391071" sldId="288"/>
            <ac:spMk id="3" creationId="{1E5CD299-D351-C1BD-1245-42DAEEABAD8B}"/>
          </ac:spMkLst>
        </pc:spChg>
        <pc:picChg chg="add mod">
          <ac:chgData name="Phil Austin" userId="e8cb08a9-62eb-4c3a-858b-569f98079d08" providerId="ADAL" clId="{8045750F-A766-48EF-9F9C-8A19365185C6}" dt="2024-09-08T11:26:16.275" v="604" actId="1076"/>
          <ac:picMkLst>
            <pc:docMk/>
            <pc:sldMk cId="2560391071" sldId="288"/>
            <ac:picMk id="5" creationId="{11ECF972-327A-4F97-74A0-05253F85A127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3875996855" sldId="289"/>
        </pc:sldMkLst>
        <pc:spChg chg="mod">
          <ac:chgData name="Phil Austin" userId="e8cb08a9-62eb-4c3a-858b-569f98079d08" providerId="ADAL" clId="{8045750F-A766-48EF-9F9C-8A19365185C6}" dt="2024-09-08T11:29:28.535" v="612" actId="14100"/>
          <ac:spMkLst>
            <pc:docMk/>
            <pc:sldMk cId="3875996855" sldId="289"/>
            <ac:spMk id="2" creationId="{CC9BC353-C438-5E40-C3FF-618D49D8A61E}"/>
          </ac:spMkLst>
        </pc:spChg>
        <pc:spChg chg="del">
          <ac:chgData name="Phil Austin" userId="e8cb08a9-62eb-4c3a-858b-569f98079d08" providerId="ADAL" clId="{8045750F-A766-48EF-9F9C-8A19365185C6}" dt="2024-09-08T11:27:47.340" v="606" actId="478"/>
          <ac:spMkLst>
            <pc:docMk/>
            <pc:sldMk cId="3875996855" sldId="289"/>
            <ac:spMk id="3" creationId="{45C3265D-C50E-D197-D53D-25D6C9DB9F29}"/>
          </ac:spMkLst>
        </pc:spChg>
        <pc:picChg chg="add mod">
          <ac:chgData name="Phil Austin" userId="e8cb08a9-62eb-4c3a-858b-569f98079d08" providerId="ADAL" clId="{8045750F-A766-48EF-9F9C-8A19365185C6}" dt="2024-09-08T11:29:32.323" v="614" actId="1076"/>
          <ac:picMkLst>
            <pc:docMk/>
            <pc:sldMk cId="3875996855" sldId="289"/>
            <ac:picMk id="5" creationId="{98CF9533-BABB-55BB-1DB2-79C1ABB8F663}"/>
          </ac:picMkLst>
        </pc:picChg>
        <pc:picChg chg="add mod">
          <ac:chgData name="Phil Austin" userId="e8cb08a9-62eb-4c3a-858b-569f98079d08" providerId="ADAL" clId="{8045750F-A766-48EF-9F9C-8A19365185C6}" dt="2024-09-08T11:36:43.284" v="619" actId="1076"/>
          <ac:picMkLst>
            <pc:docMk/>
            <pc:sldMk cId="3875996855" sldId="289"/>
            <ac:picMk id="7" creationId="{1B13D5C5-E8D9-73FE-CFFB-A0B0D2A8EF6A}"/>
          </ac:picMkLst>
        </pc:picChg>
        <pc:picChg chg="add mod">
          <ac:chgData name="Phil Austin" userId="e8cb08a9-62eb-4c3a-858b-569f98079d08" providerId="ADAL" clId="{8045750F-A766-48EF-9F9C-8A19365185C6}" dt="2024-09-08T11:36:40.797" v="618" actId="1076"/>
          <ac:picMkLst>
            <pc:docMk/>
            <pc:sldMk cId="3875996855" sldId="289"/>
            <ac:picMk id="9" creationId="{E2E29D80-8472-864F-1A14-6618E05E385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20:10:29.490" v="1088" actId="14100"/>
        <pc:sldMkLst>
          <pc:docMk/>
          <pc:sldMk cId="2631230412" sldId="290"/>
        </pc:sldMkLst>
        <pc:spChg chg="mod">
          <ac:chgData name="Phil Austin" userId="e8cb08a9-62eb-4c3a-858b-569f98079d08" providerId="ADAL" clId="{8045750F-A766-48EF-9F9C-8A19365185C6}" dt="2024-09-19T20:10:29.490" v="1088" actId="14100"/>
          <ac:spMkLst>
            <pc:docMk/>
            <pc:sldMk cId="2631230412" sldId="290"/>
            <ac:spMk id="2" creationId="{A9BC8783-6E9D-F9AF-AB14-9E9E3094A2C0}"/>
          </ac:spMkLst>
        </pc:spChg>
        <pc:spChg chg="del">
          <ac:chgData name="Phil Austin" userId="e8cb08a9-62eb-4c3a-858b-569f98079d08" providerId="ADAL" clId="{8045750F-A766-48EF-9F9C-8A19365185C6}" dt="2024-09-08T11:39:48.916" v="621" actId="478"/>
          <ac:spMkLst>
            <pc:docMk/>
            <pc:sldMk cId="2631230412" sldId="290"/>
            <ac:spMk id="3" creationId="{176155A3-1288-AC32-86CC-93E079E6D38C}"/>
          </ac:spMkLst>
        </pc:spChg>
        <pc:picChg chg="add mod">
          <ac:chgData name="Phil Austin" userId="e8cb08a9-62eb-4c3a-858b-569f98079d08" providerId="ADAL" clId="{8045750F-A766-48EF-9F9C-8A19365185C6}" dt="2024-09-08T11:39:53.078" v="623" actId="1076"/>
          <ac:picMkLst>
            <pc:docMk/>
            <pc:sldMk cId="2631230412" sldId="290"/>
            <ac:picMk id="5" creationId="{B325228D-734D-34AB-D4A0-E0F5BD95DCAD}"/>
          </ac:picMkLst>
        </pc:picChg>
        <pc:picChg chg="add mod">
          <ac:chgData name="Phil Austin" userId="e8cb08a9-62eb-4c3a-858b-569f98079d08" providerId="ADAL" clId="{8045750F-A766-48EF-9F9C-8A19365185C6}" dt="2024-09-19T20:10:25.518" v="1087" actId="14100"/>
          <ac:picMkLst>
            <pc:docMk/>
            <pc:sldMk cId="2631230412" sldId="290"/>
            <ac:picMk id="7" creationId="{287A7ABC-D1AE-E170-A2A6-6470EE734A0D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20:08:59.122" v="1086" actId="22"/>
        <pc:sldMkLst>
          <pc:docMk/>
          <pc:sldMk cId="1718911435" sldId="291"/>
        </pc:sldMkLst>
        <pc:spChg chg="del">
          <ac:chgData name="Phil Austin" userId="e8cb08a9-62eb-4c3a-858b-569f98079d08" providerId="ADAL" clId="{8045750F-A766-48EF-9F9C-8A19365185C6}" dt="2024-09-08T11:44:08.078" v="635" actId="478"/>
          <ac:spMkLst>
            <pc:docMk/>
            <pc:sldMk cId="1718911435" sldId="291"/>
            <ac:spMk id="3" creationId="{4C142AB6-0CF0-C1B6-F885-E91D39BD0623}"/>
          </ac:spMkLst>
        </pc:spChg>
        <pc:picChg chg="add">
          <ac:chgData name="Phil Austin" userId="e8cb08a9-62eb-4c3a-858b-569f98079d08" providerId="ADAL" clId="{8045750F-A766-48EF-9F9C-8A19365185C6}" dt="2024-09-19T20:08:59.122" v="1086" actId="22"/>
          <ac:picMkLst>
            <pc:docMk/>
            <pc:sldMk cId="1718911435" sldId="291"/>
            <ac:picMk id="4" creationId="{4F69654C-6DA8-2205-4B70-B0177BA26CE7}"/>
          </ac:picMkLst>
        </pc:picChg>
        <pc:picChg chg="add del mod">
          <ac:chgData name="Phil Austin" userId="e8cb08a9-62eb-4c3a-858b-569f98079d08" providerId="ADAL" clId="{8045750F-A766-48EF-9F9C-8A19365185C6}" dt="2024-09-08T11:44:39.186" v="637" actId="478"/>
          <ac:picMkLst>
            <pc:docMk/>
            <pc:sldMk cId="1718911435" sldId="291"/>
            <ac:picMk id="5" creationId="{0305EB0A-BB19-A466-9A08-618A99EA3FC6}"/>
          </ac:picMkLst>
        </pc:picChg>
        <pc:picChg chg="add del mod">
          <ac:chgData name="Phil Austin" userId="e8cb08a9-62eb-4c3a-858b-569f98079d08" providerId="ADAL" clId="{8045750F-A766-48EF-9F9C-8A19365185C6}" dt="2024-09-08T11:52:16.358" v="651" actId="478"/>
          <ac:picMkLst>
            <pc:docMk/>
            <pc:sldMk cId="1718911435" sldId="291"/>
            <ac:picMk id="7" creationId="{FE4CE226-F8C9-86F2-AF26-1670DE42F821}"/>
          </ac:picMkLst>
        </pc:picChg>
        <pc:picChg chg="add del mod">
          <ac:chgData name="Phil Austin" userId="e8cb08a9-62eb-4c3a-858b-569f98079d08" providerId="ADAL" clId="{8045750F-A766-48EF-9F9C-8A19365185C6}" dt="2024-09-19T20:05:42.863" v="1085" actId="478"/>
          <ac:picMkLst>
            <pc:docMk/>
            <pc:sldMk cId="1718911435" sldId="291"/>
            <ac:picMk id="9" creationId="{B3204D20-B887-386C-3F7D-C12C24AFC23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4:55:16.413" v="880"/>
        <pc:sldMkLst>
          <pc:docMk/>
          <pc:sldMk cId="2210880653" sldId="292"/>
        </pc:sldMkLst>
        <pc:spChg chg="del">
          <ac:chgData name="Phil Austin" userId="e8cb08a9-62eb-4c3a-858b-569f98079d08" providerId="ADAL" clId="{8045750F-A766-48EF-9F9C-8A19365185C6}" dt="2024-09-08T11:46:08.894" v="641" actId="478"/>
          <ac:spMkLst>
            <pc:docMk/>
            <pc:sldMk cId="2210880653" sldId="292"/>
            <ac:spMk id="3" creationId="{D596856D-6C86-E640-25D8-491D2D269DB4}"/>
          </ac:spMkLst>
        </pc:spChg>
        <pc:picChg chg="add mod">
          <ac:chgData name="Phil Austin" userId="e8cb08a9-62eb-4c3a-858b-569f98079d08" providerId="ADAL" clId="{8045750F-A766-48EF-9F9C-8A19365185C6}" dt="2024-09-08T11:47:13.785" v="644" actId="1076"/>
          <ac:picMkLst>
            <pc:docMk/>
            <pc:sldMk cId="2210880653" sldId="292"/>
            <ac:picMk id="5" creationId="{629AFA2E-500C-8F35-6317-A5C59279B742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8T11:48:28.409" v="650" actId="1076"/>
        <pc:sldMkLst>
          <pc:docMk/>
          <pc:sldMk cId="3413111184" sldId="293"/>
        </pc:sldMkLst>
        <pc:spChg chg="del">
          <ac:chgData name="Phil Austin" userId="e8cb08a9-62eb-4c3a-858b-569f98079d08" providerId="ADAL" clId="{8045750F-A766-48EF-9F9C-8A19365185C6}" dt="2024-09-08T11:47:55.356" v="647" actId="478"/>
          <ac:spMkLst>
            <pc:docMk/>
            <pc:sldMk cId="3413111184" sldId="293"/>
            <ac:spMk id="3" creationId="{116D3D1D-0CAE-73B8-8DD0-E7602C4BE71F}"/>
          </ac:spMkLst>
        </pc:spChg>
        <pc:picChg chg="add mod">
          <ac:chgData name="Phil Austin" userId="e8cb08a9-62eb-4c3a-858b-569f98079d08" providerId="ADAL" clId="{8045750F-A766-48EF-9F9C-8A19365185C6}" dt="2024-09-08T11:48:24.659" v="648" actId="1076"/>
          <ac:picMkLst>
            <pc:docMk/>
            <pc:sldMk cId="3413111184" sldId="293"/>
            <ac:picMk id="5" creationId="{089D11D6-27A8-3832-4579-600DF8174797}"/>
          </ac:picMkLst>
        </pc:picChg>
        <pc:picChg chg="add mod">
          <ac:chgData name="Phil Austin" userId="e8cb08a9-62eb-4c3a-858b-569f98079d08" providerId="ADAL" clId="{8045750F-A766-48EF-9F9C-8A19365185C6}" dt="2024-09-08T11:48:28.409" v="650" actId="1076"/>
          <ac:picMkLst>
            <pc:docMk/>
            <pc:sldMk cId="3413111184" sldId="293"/>
            <ac:picMk id="7" creationId="{E549190D-56FB-0FD9-281C-B653ECB693F8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093725443" sldId="294"/>
        </pc:sldMkLst>
        <pc:spChg chg="del">
          <ac:chgData name="Phil Austin" userId="e8cb08a9-62eb-4c3a-858b-569f98079d08" providerId="ADAL" clId="{8045750F-A766-48EF-9F9C-8A19365185C6}" dt="2024-09-08T11:53:03.371" v="657" actId="478"/>
          <ac:spMkLst>
            <pc:docMk/>
            <pc:sldMk cId="1093725443" sldId="294"/>
            <ac:spMk id="3" creationId="{BD03291E-74A8-FFC4-3941-0AB422E010A7}"/>
          </ac:spMkLst>
        </pc:spChg>
        <pc:picChg chg="add del mod">
          <ac:chgData name="Phil Austin" userId="e8cb08a9-62eb-4c3a-858b-569f98079d08" providerId="ADAL" clId="{8045750F-A766-48EF-9F9C-8A19365185C6}" dt="2024-09-08T11:53:40.295" v="661" actId="478"/>
          <ac:picMkLst>
            <pc:docMk/>
            <pc:sldMk cId="1093725443" sldId="294"/>
            <ac:picMk id="5" creationId="{5EF23C30-D984-1F38-E7D7-1D86D6878257}"/>
          </ac:picMkLst>
        </pc:picChg>
        <pc:picChg chg="add mod">
          <ac:chgData name="Phil Austin" userId="e8cb08a9-62eb-4c3a-858b-569f98079d08" providerId="ADAL" clId="{8045750F-A766-48EF-9F9C-8A19365185C6}" dt="2024-09-08T11:53:48.402" v="665" actId="1076"/>
          <ac:picMkLst>
            <pc:docMk/>
            <pc:sldMk cId="1093725443" sldId="294"/>
            <ac:picMk id="7" creationId="{3B83AA5B-5185-2773-ECE3-5309334D99E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3867661675" sldId="295"/>
        </pc:sldMkLst>
        <pc:spChg chg="del">
          <ac:chgData name="Phil Austin" userId="e8cb08a9-62eb-4c3a-858b-569f98079d08" providerId="ADAL" clId="{8045750F-A766-48EF-9F9C-8A19365185C6}" dt="2024-09-08T12:00:27.595" v="667" actId="478"/>
          <ac:spMkLst>
            <pc:docMk/>
            <pc:sldMk cId="3867661675" sldId="295"/>
            <ac:spMk id="3" creationId="{5A1D2A6B-AF91-574F-24F6-32D6C8CAE8EA}"/>
          </ac:spMkLst>
        </pc:spChg>
        <pc:picChg chg="add mod">
          <ac:chgData name="Phil Austin" userId="e8cb08a9-62eb-4c3a-858b-569f98079d08" providerId="ADAL" clId="{8045750F-A766-48EF-9F9C-8A19365185C6}" dt="2024-09-08T12:00:34.215" v="670" actId="14100"/>
          <ac:picMkLst>
            <pc:docMk/>
            <pc:sldMk cId="3867661675" sldId="295"/>
            <ac:picMk id="5" creationId="{61339789-8B29-75CD-AFA6-7EC8F667E8AC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872683396" sldId="296"/>
        </pc:sldMkLst>
        <pc:spChg chg="del">
          <ac:chgData name="Phil Austin" userId="e8cb08a9-62eb-4c3a-858b-569f98079d08" providerId="ADAL" clId="{8045750F-A766-48EF-9F9C-8A19365185C6}" dt="2024-09-08T12:01:13" v="672" actId="478"/>
          <ac:spMkLst>
            <pc:docMk/>
            <pc:sldMk cId="1872683396" sldId="296"/>
            <ac:spMk id="3" creationId="{83DD2543-1E5E-64BB-2FD9-F3A2D099BAB5}"/>
          </ac:spMkLst>
        </pc:spChg>
        <pc:picChg chg="add mod">
          <ac:chgData name="Phil Austin" userId="e8cb08a9-62eb-4c3a-858b-569f98079d08" providerId="ADAL" clId="{8045750F-A766-48EF-9F9C-8A19365185C6}" dt="2024-09-08T12:01:15.947" v="674" actId="1076"/>
          <ac:picMkLst>
            <pc:docMk/>
            <pc:sldMk cId="1872683396" sldId="296"/>
            <ac:picMk id="5" creationId="{2DA5FC5E-D499-8485-A95C-FDE0C63A4EAA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643992851" sldId="297"/>
        </pc:sldMkLst>
        <pc:spChg chg="del">
          <ac:chgData name="Phil Austin" userId="e8cb08a9-62eb-4c3a-858b-569f98079d08" providerId="ADAL" clId="{8045750F-A766-48EF-9F9C-8A19365185C6}" dt="2024-09-15T10:21:02.272" v="683" actId="478"/>
          <ac:spMkLst>
            <pc:docMk/>
            <pc:sldMk cId="643992851" sldId="297"/>
            <ac:spMk id="2" creationId="{52608B92-6DB7-0E6B-5B32-CD7D5D3FB6F2}"/>
          </ac:spMkLst>
        </pc:spChg>
        <pc:picChg chg="add mod">
          <ac:chgData name="Phil Austin" userId="e8cb08a9-62eb-4c3a-858b-569f98079d08" providerId="ADAL" clId="{8045750F-A766-48EF-9F9C-8A19365185C6}" dt="2024-09-15T10:21:03.763" v="684" actId="1076"/>
          <ac:picMkLst>
            <pc:docMk/>
            <pc:sldMk cId="643992851" sldId="297"/>
            <ac:picMk id="4" creationId="{C620F762-982D-B558-D5F3-56E373D721E2}"/>
          </ac:picMkLst>
        </pc:picChg>
        <pc:picChg chg="del">
          <ac:chgData name="Phil Austin" userId="e8cb08a9-62eb-4c3a-858b-569f98079d08" providerId="ADAL" clId="{8045750F-A766-48EF-9F9C-8A19365185C6}" dt="2024-09-15T10:18:38.368" v="676" actId="478"/>
          <ac:picMkLst>
            <pc:docMk/>
            <pc:sldMk cId="643992851" sldId="297"/>
            <ac:picMk id="5" creationId="{61339789-8B29-75CD-AFA6-7EC8F667E8AC}"/>
          </ac:picMkLst>
        </pc:picChg>
        <pc:picChg chg="add mod">
          <ac:chgData name="Phil Austin" userId="e8cb08a9-62eb-4c3a-858b-569f98079d08" providerId="ADAL" clId="{8045750F-A766-48EF-9F9C-8A19365185C6}" dt="2024-09-15T10:21:06.395" v="685" actId="1076"/>
          <ac:picMkLst>
            <pc:docMk/>
            <pc:sldMk cId="643992851" sldId="297"/>
            <ac:picMk id="7" creationId="{96010772-6395-544A-4139-63C997FE9452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703544363" sldId="298"/>
        </pc:sldMkLst>
        <pc:spChg chg="del">
          <ac:chgData name="Phil Austin" userId="e8cb08a9-62eb-4c3a-858b-569f98079d08" providerId="ADAL" clId="{8045750F-A766-48EF-9F9C-8A19365185C6}" dt="2024-09-15T12:31:58.182" v="687" actId="478"/>
          <ac:spMkLst>
            <pc:docMk/>
            <pc:sldMk cId="703544363" sldId="298"/>
            <ac:spMk id="3" creationId="{D7A73F3E-8149-BED8-43B7-58245BF8BFDF}"/>
          </ac:spMkLst>
        </pc:spChg>
        <pc:picChg chg="add mod">
          <ac:chgData name="Phil Austin" userId="e8cb08a9-62eb-4c3a-858b-569f98079d08" providerId="ADAL" clId="{8045750F-A766-48EF-9F9C-8A19365185C6}" dt="2024-09-15T12:32:11.213" v="689" actId="1076"/>
          <ac:picMkLst>
            <pc:docMk/>
            <pc:sldMk cId="703544363" sldId="298"/>
            <ac:picMk id="5" creationId="{01F14550-5C09-F373-F95E-3C987FFBF0B3}"/>
          </ac:picMkLst>
        </pc:picChg>
        <pc:picChg chg="add mod">
          <ac:chgData name="Phil Austin" userId="e8cb08a9-62eb-4c3a-858b-569f98079d08" providerId="ADAL" clId="{8045750F-A766-48EF-9F9C-8A19365185C6}" dt="2024-09-15T12:49:01.416" v="690"/>
          <ac:picMkLst>
            <pc:docMk/>
            <pc:sldMk cId="703544363" sldId="298"/>
            <ac:picMk id="6" creationId="{7B6592BD-A572-F45C-13C9-82167F493E6E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15T12:49:29.053" v="695" actId="22"/>
        <pc:sldMkLst>
          <pc:docMk/>
          <pc:sldMk cId="224514564" sldId="299"/>
        </pc:sldMkLst>
        <pc:picChg chg="add del mod">
          <ac:chgData name="Phil Austin" userId="e8cb08a9-62eb-4c3a-858b-569f98079d08" providerId="ADAL" clId="{8045750F-A766-48EF-9F9C-8A19365185C6}" dt="2024-09-15T12:49:28.117" v="694" actId="478"/>
          <ac:picMkLst>
            <pc:docMk/>
            <pc:sldMk cId="224514564" sldId="299"/>
            <ac:picMk id="3" creationId="{59E2A423-5E22-2E56-877B-1C239A36538A}"/>
          </ac:picMkLst>
        </pc:picChg>
        <pc:picChg chg="del">
          <ac:chgData name="Phil Austin" userId="e8cb08a9-62eb-4c3a-858b-569f98079d08" providerId="ADAL" clId="{8045750F-A766-48EF-9F9C-8A19365185C6}" dt="2024-09-15T12:49:10.897" v="692" actId="478"/>
          <ac:picMkLst>
            <pc:docMk/>
            <pc:sldMk cId="224514564" sldId="299"/>
            <ac:picMk id="5" creationId="{01F14550-5C09-F373-F95E-3C987FFBF0B3}"/>
          </ac:picMkLst>
        </pc:picChg>
        <pc:picChg chg="add">
          <ac:chgData name="Phil Austin" userId="e8cb08a9-62eb-4c3a-858b-569f98079d08" providerId="ADAL" clId="{8045750F-A766-48EF-9F9C-8A19365185C6}" dt="2024-09-15T12:49:29.053" v="695" actId="22"/>
          <ac:picMkLst>
            <pc:docMk/>
            <pc:sldMk cId="224514564" sldId="299"/>
            <ac:picMk id="6" creationId="{47C005FD-6EF0-7A3C-6393-F6C7EBDD05A8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15T12:51:41.345" v="699" actId="1076"/>
        <pc:sldMkLst>
          <pc:docMk/>
          <pc:sldMk cId="460359469" sldId="300"/>
        </pc:sldMkLst>
        <pc:picChg chg="add mod">
          <ac:chgData name="Phil Austin" userId="e8cb08a9-62eb-4c3a-858b-569f98079d08" providerId="ADAL" clId="{8045750F-A766-48EF-9F9C-8A19365185C6}" dt="2024-09-15T12:51:41.345" v="699" actId="1076"/>
          <ac:picMkLst>
            <pc:docMk/>
            <pc:sldMk cId="460359469" sldId="300"/>
            <ac:picMk id="4" creationId="{1228FCC1-0C76-DB22-35FF-1D59981CB3E8}"/>
          </ac:picMkLst>
        </pc:picChg>
        <pc:picChg chg="del">
          <ac:chgData name="Phil Austin" userId="e8cb08a9-62eb-4c3a-858b-569f98079d08" providerId="ADAL" clId="{8045750F-A766-48EF-9F9C-8A19365185C6}" dt="2024-09-15T12:51:36.926" v="697" actId="478"/>
          <ac:picMkLst>
            <pc:docMk/>
            <pc:sldMk cId="460359469" sldId="300"/>
            <ac:picMk id="6" creationId="{47C005FD-6EF0-7A3C-6393-F6C7EBDD05A8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17736079" sldId="301"/>
        </pc:sldMkLst>
        <pc:picChg chg="add mod">
          <ac:chgData name="Phil Austin" userId="e8cb08a9-62eb-4c3a-858b-569f98079d08" providerId="ADAL" clId="{8045750F-A766-48EF-9F9C-8A19365185C6}" dt="2024-09-15T13:35:08.350" v="716" actId="1076"/>
          <ac:picMkLst>
            <pc:docMk/>
            <pc:sldMk cId="17736079" sldId="301"/>
            <ac:picMk id="4" creationId="{20F3E66B-E246-EFCB-FFBE-25044944C469}"/>
          </ac:picMkLst>
        </pc:picChg>
        <pc:picChg chg="del">
          <ac:chgData name="Phil Austin" userId="e8cb08a9-62eb-4c3a-858b-569f98079d08" providerId="ADAL" clId="{8045750F-A766-48EF-9F9C-8A19365185C6}" dt="2024-09-15T13:30:45.056" v="701" actId="478"/>
          <ac:picMkLst>
            <pc:docMk/>
            <pc:sldMk cId="17736079" sldId="301"/>
            <ac:picMk id="5" creationId="{01F14550-5C09-F373-F95E-3C987FFBF0B3}"/>
          </ac:picMkLst>
        </pc:picChg>
        <pc:picChg chg="add mod">
          <ac:chgData name="Phil Austin" userId="e8cb08a9-62eb-4c3a-858b-569f98079d08" providerId="ADAL" clId="{8045750F-A766-48EF-9F9C-8A19365185C6}" dt="2024-09-15T13:35:06.190" v="715" actId="14100"/>
          <ac:picMkLst>
            <pc:docMk/>
            <pc:sldMk cId="17736079" sldId="301"/>
            <ac:picMk id="7" creationId="{A96C8C96-A6EA-2AE6-661D-FA50CC4E8CDA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3790276932" sldId="302"/>
        </pc:sldMkLst>
        <pc:spChg chg="del">
          <ac:chgData name="Phil Austin" userId="e8cb08a9-62eb-4c3a-858b-569f98079d08" providerId="ADAL" clId="{8045750F-A766-48EF-9F9C-8A19365185C6}" dt="2024-09-15T13:35:18.548" v="717" actId="478"/>
          <ac:spMkLst>
            <pc:docMk/>
            <pc:sldMk cId="3790276932" sldId="302"/>
            <ac:spMk id="2" creationId="{DCD86764-00F4-6C9A-2130-D553A9C0F19A}"/>
          </ac:spMkLst>
        </pc:spChg>
        <pc:picChg chg="del">
          <ac:chgData name="Phil Austin" userId="e8cb08a9-62eb-4c3a-858b-569f98079d08" providerId="ADAL" clId="{8045750F-A766-48EF-9F9C-8A19365185C6}" dt="2024-09-15T13:34:12.595" v="708" actId="478"/>
          <ac:picMkLst>
            <pc:docMk/>
            <pc:sldMk cId="3790276932" sldId="302"/>
            <ac:picMk id="4" creationId="{20F3E66B-E246-EFCB-FFBE-25044944C469}"/>
          </ac:picMkLst>
        </pc:picChg>
        <pc:picChg chg="add del mod">
          <ac:chgData name="Phil Austin" userId="e8cb08a9-62eb-4c3a-858b-569f98079d08" providerId="ADAL" clId="{8045750F-A766-48EF-9F9C-8A19365185C6}" dt="2024-09-15T13:34:59.374" v="713" actId="478"/>
          <ac:picMkLst>
            <pc:docMk/>
            <pc:sldMk cId="3790276932" sldId="302"/>
            <ac:picMk id="5" creationId="{3F234314-CADE-8671-B73F-076F04800F3A}"/>
          </ac:picMkLst>
        </pc:picChg>
        <pc:picChg chg="del">
          <ac:chgData name="Phil Austin" userId="e8cb08a9-62eb-4c3a-858b-569f98079d08" providerId="ADAL" clId="{8045750F-A766-48EF-9F9C-8A19365185C6}" dt="2024-09-15T13:34:14.314" v="709" actId="478"/>
          <ac:picMkLst>
            <pc:docMk/>
            <pc:sldMk cId="3790276932" sldId="302"/>
            <ac:picMk id="7" creationId="{A96C8C96-A6EA-2AE6-661D-FA50CC4E8CDA}"/>
          </ac:picMkLst>
        </pc:picChg>
        <pc:picChg chg="add mod">
          <ac:chgData name="Phil Austin" userId="e8cb08a9-62eb-4c3a-858b-569f98079d08" providerId="ADAL" clId="{8045750F-A766-48EF-9F9C-8A19365185C6}" dt="2024-09-15T13:36:25.524" v="721" actId="1076"/>
          <ac:picMkLst>
            <pc:docMk/>
            <pc:sldMk cId="3790276932" sldId="302"/>
            <ac:picMk id="8" creationId="{267E26B0-ADE5-2D5A-201D-E7974C1FE8C8}"/>
          </ac:picMkLst>
        </pc:picChg>
        <pc:picChg chg="add mod">
          <ac:chgData name="Phil Austin" userId="e8cb08a9-62eb-4c3a-858b-569f98079d08" providerId="ADAL" clId="{8045750F-A766-48EF-9F9C-8A19365185C6}" dt="2024-09-15T13:36:38.366" v="724" actId="1076"/>
          <ac:picMkLst>
            <pc:docMk/>
            <pc:sldMk cId="3790276932" sldId="302"/>
            <ac:picMk id="9" creationId="{159E5FD2-985E-7690-3E2A-435134F3B0FE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1708038266" sldId="303"/>
        </pc:sldMkLst>
        <pc:picChg chg="add del">
          <ac:chgData name="Phil Austin" userId="e8cb08a9-62eb-4c3a-858b-569f98079d08" providerId="ADAL" clId="{8045750F-A766-48EF-9F9C-8A19365185C6}" dt="2024-09-15T13:39:23.393" v="725" actId="478"/>
          <ac:picMkLst>
            <pc:docMk/>
            <pc:sldMk cId="1708038266" sldId="303"/>
            <ac:picMk id="3" creationId="{506299BE-D0F5-5F5F-8385-95970C162EE0}"/>
          </ac:picMkLst>
        </pc:picChg>
        <pc:picChg chg="add mod">
          <ac:chgData name="Phil Austin" userId="e8cb08a9-62eb-4c3a-858b-569f98079d08" providerId="ADAL" clId="{8045750F-A766-48EF-9F9C-8A19365185C6}" dt="2024-09-15T13:41:21.023" v="729" actId="1076"/>
          <ac:picMkLst>
            <pc:docMk/>
            <pc:sldMk cId="1708038266" sldId="303"/>
            <ac:picMk id="5" creationId="{D89C5F76-DE95-EF62-4BC4-CD0A02BDAAB6}"/>
          </ac:picMkLst>
        </pc:picChg>
        <pc:picChg chg="add mod">
          <ac:chgData name="Phil Austin" userId="e8cb08a9-62eb-4c3a-858b-569f98079d08" providerId="ADAL" clId="{8045750F-A766-48EF-9F9C-8A19365185C6}" dt="2024-09-15T13:41:24.950" v="731" actId="1076"/>
          <ac:picMkLst>
            <pc:docMk/>
            <pc:sldMk cId="1708038266" sldId="303"/>
            <ac:picMk id="7" creationId="{FE67BB66-D68E-91FC-1442-E45607E8A920}"/>
          </ac:picMkLst>
        </pc:picChg>
        <pc:picChg chg="del">
          <ac:chgData name="Phil Austin" userId="e8cb08a9-62eb-4c3a-858b-569f98079d08" providerId="ADAL" clId="{8045750F-A766-48EF-9F9C-8A19365185C6}" dt="2024-09-15T13:36:19.691" v="719" actId="478"/>
          <ac:picMkLst>
            <pc:docMk/>
            <pc:sldMk cId="1708038266" sldId="303"/>
            <ac:picMk id="8" creationId="{267E26B0-ADE5-2D5A-201D-E7974C1FE8C8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3243554057" sldId="304"/>
        </pc:sldMkLst>
        <pc:picChg chg="add del">
          <ac:chgData name="Phil Austin" userId="e8cb08a9-62eb-4c3a-858b-569f98079d08" providerId="ADAL" clId="{8045750F-A766-48EF-9F9C-8A19365185C6}" dt="2024-09-15T13:43:59.983" v="733" actId="22"/>
          <ac:picMkLst>
            <pc:docMk/>
            <pc:sldMk cId="3243554057" sldId="304"/>
            <ac:picMk id="3" creationId="{71566A2B-6A2B-42C2-4155-7A5C4303DF0B}"/>
          </ac:picMkLst>
        </pc:picChg>
        <pc:picChg chg="add mod">
          <ac:chgData name="Phil Austin" userId="e8cb08a9-62eb-4c3a-858b-569f98079d08" providerId="ADAL" clId="{8045750F-A766-48EF-9F9C-8A19365185C6}" dt="2024-09-15T13:44:20.114" v="735" actId="1076"/>
          <ac:picMkLst>
            <pc:docMk/>
            <pc:sldMk cId="3243554057" sldId="304"/>
            <ac:picMk id="5" creationId="{BC909FB5-6F06-559F-6D56-11877CAEF8ED}"/>
          </ac:picMkLst>
        </pc:picChg>
      </pc:sldChg>
      <pc:sldChg chg="add">
        <pc:chgData name="Phil Austin" userId="e8cb08a9-62eb-4c3a-858b-569f98079d08" providerId="ADAL" clId="{8045750F-A766-48EF-9F9C-8A19365185C6}" dt="2024-09-15T13:39:33.241" v="727" actId="2890"/>
        <pc:sldMkLst>
          <pc:docMk/>
          <pc:sldMk cId="226605963" sldId="305"/>
        </pc:sldMkLst>
      </pc:sldChg>
      <pc:sldChg chg="addSp delSp modSp new mod ord">
        <pc:chgData name="Phil Austin" userId="e8cb08a9-62eb-4c3a-858b-569f98079d08" providerId="ADAL" clId="{8045750F-A766-48EF-9F9C-8A19365185C6}" dt="2024-09-15T15:13:44.539" v="984" actId="20577"/>
        <pc:sldMkLst>
          <pc:docMk/>
          <pc:sldMk cId="2113534899" sldId="306"/>
        </pc:sldMkLst>
        <pc:spChg chg="mod">
          <ac:chgData name="Phil Austin" userId="e8cb08a9-62eb-4c3a-858b-569f98079d08" providerId="ADAL" clId="{8045750F-A766-48EF-9F9C-8A19365185C6}" dt="2024-09-15T14:10:15.110" v="750" actId="20577"/>
          <ac:spMkLst>
            <pc:docMk/>
            <pc:sldMk cId="2113534899" sldId="306"/>
            <ac:spMk id="2" creationId="{838AC0F5-5B6B-B939-FA3C-B663E317E445}"/>
          </ac:spMkLst>
        </pc:spChg>
        <pc:spChg chg="mod">
          <ac:chgData name="Phil Austin" userId="e8cb08a9-62eb-4c3a-858b-569f98079d08" providerId="ADAL" clId="{8045750F-A766-48EF-9F9C-8A19365185C6}" dt="2024-09-15T15:13:44.539" v="984" actId="20577"/>
          <ac:spMkLst>
            <pc:docMk/>
            <pc:sldMk cId="2113534899" sldId="306"/>
            <ac:spMk id="3" creationId="{F8A13E07-A759-E54C-79C1-64A09C31C106}"/>
          </ac:spMkLst>
        </pc:spChg>
        <pc:spChg chg="add del">
          <ac:chgData name="Phil Austin" userId="e8cb08a9-62eb-4c3a-858b-569f98079d08" providerId="ADAL" clId="{8045750F-A766-48EF-9F9C-8A19365185C6}" dt="2024-09-15T14:52:02.386" v="854" actId="22"/>
          <ac:spMkLst>
            <pc:docMk/>
            <pc:sldMk cId="2113534899" sldId="306"/>
            <ac:spMk id="5" creationId="{C440A053-3FE9-EFB2-2076-582504E08641}"/>
          </ac:spMkLst>
        </pc:spChg>
      </pc:sldChg>
      <pc:sldChg chg="addSp delSp modSp add mod">
        <pc:chgData name="Phil Austin" userId="e8cb08a9-62eb-4c3a-858b-569f98079d08" providerId="ADAL" clId="{8045750F-A766-48EF-9F9C-8A19365185C6}" dt="2024-09-15T15:16:30.407" v="993" actId="1076"/>
        <pc:sldMkLst>
          <pc:docMk/>
          <pc:sldMk cId="1439316186" sldId="307"/>
        </pc:sldMkLst>
        <pc:spChg chg="del">
          <ac:chgData name="Phil Austin" userId="e8cb08a9-62eb-4c3a-858b-569f98079d08" providerId="ADAL" clId="{8045750F-A766-48EF-9F9C-8A19365185C6}" dt="2024-09-15T14:54:31.801" v="875" actId="478"/>
          <ac:spMkLst>
            <pc:docMk/>
            <pc:sldMk cId="1439316186" sldId="307"/>
            <ac:spMk id="2" creationId="{838AC0F5-5B6B-B939-FA3C-B663E317E445}"/>
          </ac:spMkLst>
        </pc:spChg>
        <pc:spChg chg="del">
          <ac:chgData name="Phil Austin" userId="e8cb08a9-62eb-4c3a-858b-569f98079d08" providerId="ADAL" clId="{8045750F-A766-48EF-9F9C-8A19365185C6}" dt="2024-09-15T14:52:12.258" v="856" actId="478"/>
          <ac:spMkLst>
            <pc:docMk/>
            <pc:sldMk cId="1439316186" sldId="307"/>
            <ac:spMk id="3" creationId="{F8A13E07-A759-E54C-79C1-64A09C31C106}"/>
          </ac:spMkLst>
        </pc:spChg>
        <pc:spChg chg="add del mod">
          <ac:chgData name="Phil Austin" userId="e8cb08a9-62eb-4c3a-858b-569f98079d08" providerId="ADAL" clId="{8045750F-A766-48EF-9F9C-8A19365185C6}" dt="2024-09-15T14:52:15.395" v="857" actId="478"/>
          <ac:spMkLst>
            <pc:docMk/>
            <pc:sldMk cId="1439316186" sldId="307"/>
            <ac:spMk id="5" creationId="{06B9C149-21AE-E135-67A7-8626697AD57D}"/>
          </ac:spMkLst>
        </pc:spChg>
        <pc:spChg chg="add del mod">
          <ac:chgData name="Phil Austin" userId="e8cb08a9-62eb-4c3a-858b-569f98079d08" providerId="ADAL" clId="{8045750F-A766-48EF-9F9C-8A19365185C6}" dt="2024-09-15T14:54:35.024" v="877" actId="478"/>
          <ac:spMkLst>
            <pc:docMk/>
            <pc:sldMk cId="1439316186" sldId="307"/>
            <ac:spMk id="9" creationId="{D435E67F-BB3B-32B4-3473-CE7A9B46E9CF}"/>
          </ac:spMkLst>
        </pc:spChg>
        <pc:spChg chg="add mod">
          <ac:chgData name="Phil Austin" userId="e8cb08a9-62eb-4c3a-858b-569f98079d08" providerId="ADAL" clId="{8045750F-A766-48EF-9F9C-8A19365185C6}" dt="2024-09-15T14:54:39.099" v="878" actId="1076"/>
          <ac:spMkLst>
            <pc:docMk/>
            <pc:sldMk cId="1439316186" sldId="307"/>
            <ac:spMk id="10" creationId="{F76196A7-FDB1-76F9-0DAF-649BCDEE61A3}"/>
          </ac:spMkLst>
        </pc:spChg>
        <pc:picChg chg="add">
          <ac:chgData name="Phil Austin" userId="e8cb08a9-62eb-4c3a-858b-569f98079d08" providerId="ADAL" clId="{8045750F-A766-48EF-9F9C-8A19365185C6}" dt="2024-09-15T14:52:30.858" v="858" actId="22"/>
          <ac:picMkLst>
            <pc:docMk/>
            <pc:sldMk cId="1439316186" sldId="307"/>
            <ac:picMk id="7" creationId="{F76B43E2-150F-DC80-8BA0-E8EF77942310}"/>
          </ac:picMkLst>
        </pc:picChg>
        <pc:picChg chg="add mod">
          <ac:chgData name="Phil Austin" userId="e8cb08a9-62eb-4c3a-858b-569f98079d08" providerId="ADAL" clId="{8045750F-A766-48EF-9F9C-8A19365185C6}" dt="2024-09-15T15:16:30.407" v="993" actId="1076"/>
          <ac:picMkLst>
            <pc:docMk/>
            <pc:sldMk cId="1439316186" sldId="307"/>
            <ac:picMk id="12" creationId="{89545FC7-CFBB-FEB8-B2C2-A775C4B20B91}"/>
          </ac:picMkLst>
        </pc:picChg>
      </pc:sldChg>
      <pc:sldChg chg="modSp new mod">
        <pc:chgData name="Phil Austin" userId="e8cb08a9-62eb-4c3a-858b-569f98079d08" providerId="ADAL" clId="{8045750F-A766-48EF-9F9C-8A19365185C6}" dt="2024-09-15T14:52:53.950" v="866" actId="20577"/>
        <pc:sldMkLst>
          <pc:docMk/>
          <pc:sldMk cId="3080502177" sldId="308"/>
        </pc:sldMkLst>
        <pc:spChg chg="mod">
          <ac:chgData name="Phil Austin" userId="e8cb08a9-62eb-4c3a-858b-569f98079d08" providerId="ADAL" clId="{8045750F-A766-48EF-9F9C-8A19365185C6}" dt="2024-09-15T14:52:53.950" v="866" actId="20577"/>
          <ac:spMkLst>
            <pc:docMk/>
            <pc:sldMk cId="3080502177" sldId="308"/>
            <ac:spMk id="2" creationId="{9831B8CC-CE63-2632-A79B-DF312B723DB2}"/>
          </ac:spMkLst>
        </pc:spChg>
      </pc:sldChg>
      <pc:sldChg chg="add ord">
        <pc:chgData name="Phil Austin" userId="e8cb08a9-62eb-4c3a-858b-569f98079d08" providerId="ADAL" clId="{8045750F-A766-48EF-9F9C-8A19365185C6}" dt="2024-09-15T15:24:12.493" v="1032"/>
        <pc:sldMkLst>
          <pc:docMk/>
          <pc:sldMk cId="4075518487" sldId="309"/>
        </pc:sldMkLst>
      </pc:sldChg>
      <pc:sldChg chg="addSp delSp modSp add mod">
        <pc:chgData name="Phil Austin" userId="e8cb08a9-62eb-4c3a-858b-569f98079d08" providerId="ADAL" clId="{8045750F-A766-48EF-9F9C-8A19365185C6}" dt="2024-09-17T17:42:16.357" v="1053" actId="20577"/>
        <pc:sldMkLst>
          <pc:docMk/>
          <pc:sldMk cId="439281930" sldId="310"/>
        </pc:sldMkLst>
        <pc:spChg chg="mod">
          <ac:chgData name="Phil Austin" userId="e8cb08a9-62eb-4c3a-858b-569f98079d08" providerId="ADAL" clId="{8045750F-A766-48EF-9F9C-8A19365185C6}" dt="2024-09-17T17:42:16.357" v="1053" actId="20577"/>
          <ac:spMkLst>
            <pc:docMk/>
            <pc:sldMk cId="439281930" sldId="310"/>
            <ac:spMk id="2" creationId="{838AC0F5-5B6B-B939-FA3C-B663E317E445}"/>
          </ac:spMkLst>
        </pc:spChg>
        <pc:spChg chg="del">
          <ac:chgData name="Phil Austin" userId="e8cb08a9-62eb-4c3a-858b-569f98079d08" providerId="ADAL" clId="{8045750F-A766-48EF-9F9C-8A19365185C6}" dt="2024-09-17T17:42:08.182" v="1047" actId="478"/>
          <ac:spMkLst>
            <pc:docMk/>
            <pc:sldMk cId="439281930" sldId="310"/>
            <ac:spMk id="3" creationId="{F8A13E07-A759-E54C-79C1-64A09C31C106}"/>
          </ac:spMkLst>
        </pc:spChg>
        <pc:spChg chg="add del mod">
          <ac:chgData name="Phil Austin" userId="e8cb08a9-62eb-4c3a-858b-569f98079d08" providerId="ADAL" clId="{8045750F-A766-48EF-9F9C-8A19365185C6}" dt="2024-09-17T17:42:11.316" v="1048" actId="478"/>
          <ac:spMkLst>
            <pc:docMk/>
            <pc:sldMk cId="439281930" sldId="310"/>
            <ac:spMk id="5" creationId="{0D1C1B8B-1192-809F-CED6-DF41C521D2BB}"/>
          </ac:spMkLst>
        </pc:spChg>
      </pc:sldChg>
      <pc:sldChg chg="new">
        <pc:chgData name="Phil Austin" userId="e8cb08a9-62eb-4c3a-858b-569f98079d08" providerId="ADAL" clId="{8045750F-A766-48EF-9F9C-8A19365185C6}" dt="2024-09-17T17:53:12.151" v="1054" actId="680"/>
        <pc:sldMkLst>
          <pc:docMk/>
          <pc:sldMk cId="3703701476" sldId="311"/>
        </pc:sldMkLst>
      </pc:sldChg>
      <pc:sldChg chg="addSp delSp modSp add mod">
        <pc:chgData name="Phil Austin" userId="e8cb08a9-62eb-4c3a-858b-569f98079d08" providerId="ADAL" clId="{8045750F-A766-48EF-9F9C-8A19365185C6}" dt="2024-09-19T20:11:55.639" v="1094" actId="27636"/>
        <pc:sldMkLst>
          <pc:docMk/>
          <pc:sldMk cId="3447463729" sldId="312"/>
        </pc:sldMkLst>
        <pc:spChg chg="mod">
          <ac:chgData name="Phil Austin" userId="e8cb08a9-62eb-4c3a-858b-569f98079d08" providerId="ADAL" clId="{8045750F-A766-48EF-9F9C-8A19365185C6}" dt="2024-09-19T20:11:55.639" v="1094" actId="27636"/>
          <ac:spMkLst>
            <pc:docMk/>
            <pc:sldMk cId="3447463729" sldId="312"/>
            <ac:spMk id="2" creationId="{21017636-EA3E-8FEF-99A9-52E40CE4CEE3}"/>
          </ac:spMkLst>
        </pc:spChg>
        <pc:picChg chg="del">
          <ac:chgData name="Phil Austin" userId="e8cb08a9-62eb-4c3a-858b-569f98079d08" providerId="ADAL" clId="{8045750F-A766-48EF-9F9C-8A19365185C6}" dt="2024-09-19T20:11:16.148" v="1090" actId="478"/>
          <ac:picMkLst>
            <pc:docMk/>
            <pc:sldMk cId="3447463729" sldId="312"/>
            <ac:picMk id="4" creationId="{4F69654C-6DA8-2205-4B70-B0177BA26CE7}"/>
          </ac:picMkLst>
        </pc:picChg>
        <pc:picChg chg="add mod">
          <ac:chgData name="Phil Austin" userId="e8cb08a9-62eb-4c3a-858b-569f98079d08" providerId="ADAL" clId="{8045750F-A766-48EF-9F9C-8A19365185C6}" dt="2024-09-19T20:11:49.359" v="1092" actId="14100"/>
          <ac:picMkLst>
            <pc:docMk/>
            <pc:sldMk cId="3447463729" sldId="312"/>
            <ac:picMk id="5" creationId="{8F5E4456-8C4D-4A3F-7FEB-51C36B0663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D3115-C41D-4930-8EF3-A657CFCC644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8E24E-2DA5-414D-9B85-6ED9E2618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05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FORGET TO START DATABRICKS CLUSTER!!!!!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682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448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validation</a:t>
            </a:r>
          </a:p>
          <a:p>
            <a:r>
              <a:rPr lang="en-GB" dirty="0"/>
              <a:t>Web UI</a:t>
            </a:r>
          </a:p>
          <a:p>
            <a:r>
              <a:rPr lang="en-GB" dirty="0"/>
              <a:t>VS Code</a:t>
            </a:r>
          </a:p>
          <a:p>
            <a:r>
              <a:rPr lang="en-GB" dirty="0"/>
              <a:t>	- to run Jupiter notebooks needs </a:t>
            </a:r>
            <a:r>
              <a:rPr lang="en-GB" dirty="0" err="1"/>
              <a:t>ipykernel</a:t>
            </a:r>
            <a:r>
              <a:rPr lang="en-GB" dirty="0"/>
              <a:t> installed</a:t>
            </a:r>
          </a:p>
          <a:p>
            <a:r>
              <a:rPr lang="en-GB" dirty="0"/>
              <a:t>	- from </a:t>
            </a:r>
            <a:r>
              <a:rPr lang="en-GB" dirty="0" err="1"/>
              <a:t>vscode</a:t>
            </a:r>
            <a:r>
              <a:rPr lang="en-GB" dirty="0"/>
              <a:t> run </a:t>
            </a:r>
            <a:r>
              <a:rPr lang="en-GB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GB" b="1" i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 install -n </a:t>
            </a:r>
            <a:r>
              <a:rPr lang="en-GB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dataengforfree_env</a:t>
            </a:r>
            <a:r>
              <a:rPr lang="en-GB" b="1" i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ipykernel</a:t>
            </a:r>
            <a:endParaRPr lang="en-GB" dirty="0"/>
          </a:p>
          <a:p>
            <a:r>
              <a:rPr lang="en-GB" dirty="0"/>
              <a:t>	- copy python.exe &gt; python3.exe</a:t>
            </a:r>
          </a:p>
          <a:p>
            <a:r>
              <a:rPr lang="en-GB" dirty="0"/>
              <a:t>Visualisation?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31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7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7028-9496-0A19-E59D-AEBFE7B22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93942-9DA1-A553-ED86-DD0670040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42B3A-07FA-C938-B2FA-EC621A10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FB7D-0838-C2BE-5C4A-5ECA00C6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201E-DA1D-9A44-F3E6-78B41625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42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C6EA-BD6B-3BAA-B847-FA243039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8D9D8-1F6E-EC89-AB9F-A356AC63E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E9582-0121-9D59-A773-176AF77A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4CE43-6BD1-8CA0-B93A-CA0F7EC3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F04B-D993-9DFC-F75F-50C89C50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2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E25FF-603F-EB50-7A6D-0FFFB250C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72547-C645-0268-2925-6DBC3465B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4D4F-D5DD-6F54-0760-DE8A01A7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09FB-FEED-82E3-F3C7-FA0CFE0B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77FA6-F209-E0E8-1CA0-0D845D05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684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Slide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FBECF4F-EF8E-48E5-A01F-44ABBE0A2DD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10800000" flipH="1" flipV="1">
            <a:off x="-1" y="0"/>
            <a:ext cx="12192000" cy="6858000"/>
          </a:xfrm>
          <a:prstGeom prst="rect">
            <a:avLst/>
          </a:prstGeom>
          <a:solidFill>
            <a:srgbClr val="031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b="0" i="0">
              <a:latin typeface="Telefonica Sans Light" panose="02000003020000060003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7BF9F65-A85D-4DE0-ABF4-4BC5779634B0}"/>
              </a:ext>
            </a:extLst>
          </p:cNvPr>
          <p:cNvSpPr/>
          <p:nvPr userDrawn="1"/>
        </p:nvSpPr>
        <p:spPr>
          <a:xfrm>
            <a:off x="5654400" y="2377442"/>
            <a:ext cx="6537600" cy="4480558"/>
          </a:xfrm>
          <a:custGeom>
            <a:avLst/>
            <a:gdLst>
              <a:gd name="connsiteX0" fmla="*/ 6049041 w 6647913"/>
              <a:gd name="connsiteY0" fmla="*/ 177 h 4555968"/>
              <a:gd name="connsiteX1" fmla="*/ 53283 w 6647913"/>
              <a:gd name="connsiteY1" fmla="*/ 4330525 h 4555968"/>
              <a:gd name="connsiteX2" fmla="*/ 0 w 6647913"/>
              <a:gd name="connsiteY2" fmla="*/ 4555968 h 4555968"/>
              <a:gd name="connsiteX3" fmla="*/ 6647913 w 6647913"/>
              <a:gd name="connsiteY3" fmla="*/ 4555968 h 4555968"/>
              <a:gd name="connsiteX4" fmla="*/ 6647913 w 6647913"/>
              <a:gd name="connsiteY4" fmla="*/ 25170 h 4555968"/>
              <a:gd name="connsiteX5" fmla="*/ 6348491 w 6647913"/>
              <a:gd name="connsiteY5" fmla="*/ 5238 h 4555968"/>
              <a:gd name="connsiteX6" fmla="*/ 6049041 w 6647913"/>
              <a:gd name="connsiteY6" fmla="*/ 177 h 455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47913" h="4555968">
                <a:moveTo>
                  <a:pt x="6049041" y="177"/>
                </a:moveTo>
                <a:cubicBezTo>
                  <a:pt x="3355584" y="20605"/>
                  <a:pt x="728558" y="1809516"/>
                  <a:pt x="53283" y="4330525"/>
                </a:cubicBezTo>
                <a:lnTo>
                  <a:pt x="0" y="4555968"/>
                </a:lnTo>
                <a:lnTo>
                  <a:pt x="6647913" y="4555968"/>
                </a:lnTo>
                <a:lnTo>
                  <a:pt x="6647913" y="25170"/>
                </a:lnTo>
                <a:lnTo>
                  <a:pt x="6348491" y="5238"/>
                </a:lnTo>
                <a:cubicBezTo>
                  <a:pt x="6248647" y="1090"/>
                  <a:pt x="6148798" y="-580"/>
                  <a:pt x="6049041" y="177"/>
                </a:cubicBezTo>
                <a:close/>
              </a:path>
            </a:pathLst>
          </a:custGeom>
          <a:gradFill>
            <a:gsLst>
              <a:gs pos="100000">
                <a:srgbClr val="0066FF"/>
              </a:gs>
              <a:gs pos="31000">
                <a:srgbClr val="031A34"/>
              </a:gs>
            </a:gsLst>
            <a:lin ang="2700000" scaled="1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0" i="0">
              <a:latin typeface="Telefonica Sans Light" panose="02000003020000060003" pitchFamily="2" charset="0"/>
            </a:endParaRP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42EC8ED9-54C4-4FFF-B996-4FB68A7BA4F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39850" y="1924050"/>
            <a:ext cx="3009900" cy="3009900"/>
          </a:xfrm>
          <a:custGeom>
            <a:avLst/>
            <a:gdLst>
              <a:gd name="connsiteX0" fmla="*/ 1504950 w 3009900"/>
              <a:gd name="connsiteY0" fmla="*/ 0 h 3009900"/>
              <a:gd name="connsiteX1" fmla="*/ 3009900 w 3009900"/>
              <a:gd name="connsiteY1" fmla="*/ 1504950 h 3009900"/>
              <a:gd name="connsiteX2" fmla="*/ 1504950 w 3009900"/>
              <a:gd name="connsiteY2" fmla="*/ 3009900 h 3009900"/>
              <a:gd name="connsiteX3" fmla="*/ 0 w 3009900"/>
              <a:gd name="connsiteY3" fmla="*/ 1504950 h 3009900"/>
              <a:gd name="connsiteX4" fmla="*/ 1504950 w 3009900"/>
              <a:gd name="connsiteY4" fmla="*/ 0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9900" h="3009900">
                <a:moveTo>
                  <a:pt x="1504950" y="0"/>
                </a:moveTo>
                <a:cubicBezTo>
                  <a:pt x="2336111" y="0"/>
                  <a:pt x="3009900" y="673789"/>
                  <a:pt x="3009900" y="1504950"/>
                </a:cubicBezTo>
                <a:cubicBezTo>
                  <a:pt x="3009900" y="2336111"/>
                  <a:pt x="2336111" y="3009900"/>
                  <a:pt x="1504950" y="3009900"/>
                </a:cubicBezTo>
                <a:cubicBezTo>
                  <a:pt x="673789" y="3009900"/>
                  <a:pt x="0" y="2336111"/>
                  <a:pt x="0" y="1504950"/>
                </a:cubicBezTo>
                <a:cubicBezTo>
                  <a:pt x="0" y="673789"/>
                  <a:pt x="673789" y="0"/>
                  <a:pt x="1504950" y="0"/>
                </a:cubicBezTo>
                <a:close/>
              </a:path>
            </a:pathLst>
          </a:custGeom>
          <a:pattFill prst="wave">
            <a:fgClr>
              <a:schemeClr val="accent1"/>
            </a:fgClr>
            <a:bgClr>
              <a:schemeClr val="bg1"/>
            </a:bgClr>
          </a:pattFill>
          <a:ln w="76200">
            <a:noFill/>
          </a:ln>
          <a:effectLst/>
        </p:spPr>
        <p:txBody>
          <a:bodyPr wrap="square">
            <a:noAutofit/>
          </a:bodyPr>
          <a:lstStyle>
            <a:lvl1pPr algn="ctr">
              <a:defRPr sz="2000" b="0" i="0">
                <a:latin typeface="Telefonica Sans Light" panose="02000003020000060003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08424830-C326-C294-D183-6933F28387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5" t="26037" b="23537"/>
          <a:stretch/>
        </p:blipFill>
        <p:spPr>
          <a:xfrm>
            <a:off x="479266" y="6434205"/>
            <a:ext cx="1200309" cy="2133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B4A33-FFE3-8CC8-CD2F-7569951608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E752E54-FB2F-FE40-9170-C3C78E9953F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CC33A3-F6D2-1309-A522-9C4477D6B1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1330" y="2578299"/>
            <a:ext cx="4494213" cy="63880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bg2"/>
                </a:solidFill>
              </a:defRPr>
            </a:lvl1pPr>
            <a:lvl2pPr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A6B5A06-0698-4C55-2DAE-81CC8B0044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11330" y="3429000"/>
            <a:ext cx="4494213" cy="63880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00857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272B-508E-3104-C108-B504AAB5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2AF8-0C42-1E7A-351B-4337A7DD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66E5E-F4A7-3F1D-BC4A-7E4B289B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23ABD-606E-2ACC-9DAA-8377E442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2746F-B78D-AD95-8B0F-030DAC6B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42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8A15-8A56-B3E5-E49A-373FB520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BD7BC-F26D-4D9C-2856-7343AB110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6360E-0B2D-6D49-65B8-C8D75851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A85F-8BDC-756B-D1B5-2E7FEE8C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59045-5F2E-A820-B443-2F3DAC13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7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21CA-361F-E470-32E3-CBC5650D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03B7-9CB0-6922-C7E7-CD1804244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58289-5ACE-26A4-9B8E-3ED85DE85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E0C32-779A-BA51-5615-1AA6F63B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E60E5-2F1E-272E-7D20-59EE1356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0C509-EA90-C77F-D6CA-E66702B6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8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4D72-C744-F8EC-5A60-8CBCE374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BF035-7784-5D4E-4051-BA5D548B0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E31DB-FD7D-B3AD-F832-A2F25D968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79588-949D-2C57-1050-8A13EC52C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9AB0A-599D-5B11-D912-96E080DCD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EBFA3-2DEA-6B6D-DDDB-4E444E32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11B24-55A8-BF08-8BDC-62C90FFD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4D566-A321-CEFE-325C-D5F5E0A8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56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B5E1-D719-29D3-05B0-79A97E7A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1D072-35FD-F058-E542-9F044147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4A836-A7AE-6FE6-D9D2-DA9DA40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03074-1F20-2AD6-738E-5BC8108A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7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1A0BE-1BF9-B88F-AEF8-BF74E3F4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102CB-C7F3-B942-FC6D-BED2C62D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F535E-360E-CAD3-36B8-CA6C3716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698C-189F-9DC0-569C-474F90AE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035A-FDD8-B084-1FF7-2E398212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691C-1314-94B3-3EF2-0E3F460AD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A2BE2-4F7F-4250-3876-0C2C30A8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34D22-D459-0100-7503-776E1683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527F9-ED75-D979-2913-DC716FEE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83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4B27-16C8-125A-7B5C-CCC1EA26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4222-9E50-8CF7-16FD-F188FBA95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F3FFD-9822-0676-D6D7-C5FE07541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B4F50-016A-EA2E-C78A-9FC8E721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35256-9363-FB76-C74A-3FB66236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8B447-E176-2575-E99D-A75B2A07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37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36183-891C-385C-D9FC-6F1E3788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145AC-BEFF-47D7-CE6C-86780004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E7A25-D407-BCC1-1FC2-73244380A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275B4F-5DE5-4D53-BD3B-F0C44FE589B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100DF-6D82-D450-4B92-1DC25CF67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BBE7-E805-2D4E-F528-56F88874E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35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byexamples.com/pyspark-tutorial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cli/azure/install-azure-cl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10D5-4776-B911-7D5C-F3CFCBC5C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D6434-B8AF-1EB5-380B-5E040C676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00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FB62-FE46-CC92-2C0B-3D25E2B9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in same region as RG</a:t>
            </a:r>
          </a:p>
          <a:p>
            <a:r>
              <a:rPr lang="en-GB" dirty="0"/>
              <a:t>Primary service is ADLS Gen 2</a:t>
            </a:r>
          </a:p>
          <a:p>
            <a:r>
              <a:rPr lang="en-GB" dirty="0"/>
              <a:t>Primary workload Big Data Analytics</a:t>
            </a:r>
          </a:p>
          <a:p>
            <a:r>
              <a:rPr lang="en-GB" dirty="0"/>
              <a:t>Performance: Standard</a:t>
            </a:r>
          </a:p>
          <a:p>
            <a:r>
              <a:rPr lang="en-GB" dirty="0"/>
              <a:t>Redundancy: LRS</a:t>
            </a:r>
          </a:p>
          <a:p>
            <a:r>
              <a:rPr lang="en-GB" dirty="0"/>
              <a:t>Add container &gt; RAW directory</a:t>
            </a:r>
          </a:p>
        </p:txBody>
      </p:sp>
    </p:spTree>
    <p:extLst>
      <p:ext uri="{BB962C8B-B14F-4D97-AF65-F5344CB8AC3E}">
        <p14:creationId xmlns:p14="http://schemas.microsoft.com/office/powerpoint/2010/main" val="353944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6B43E2-150F-DC80-8BA0-E8EF7794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2390630"/>
            <a:ext cx="10583752" cy="20767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76196A7-FDB1-76F9-0DAF-649BCDEE61A3}"/>
              </a:ext>
            </a:extLst>
          </p:cNvPr>
          <p:cNvSpPr txBox="1">
            <a:spLocks/>
          </p:cNvSpPr>
          <p:nvPr/>
        </p:nvSpPr>
        <p:spPr>
          <a:xfrm>
            <a:off x="804124" y="822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Create storage account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545FC7-CFBB-FEB8-B2C2-A775C4B20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24" y="4171874"/>
            <a:ext cx="8202170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1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CBBF-6487-8E96-192F-A817DFB1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&amp;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B715-9AC1-E540-E1D0-85781B1B6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Concepts to Learn: Data types, databases (SQL and NoSQL), data structures.</a:t>
            </a:r>
          </a:p>
          <a:p>
            <a:endParaRPr lang="en-GB" dirty="0"/>
          </a:p>
          <a:p>
            <a:r>
              <a:rPr lang="en-GB" dirty="0"/>
              <a:t>Tools/Resources:</a:t>
            </a:r>
          </a:p>
          <a:p>
            <a:r>
              <a:rPr lang="en-GB" dirty="0"/>
              <a:t>Azure SQL Database - free tier available</a:t>
            </a:r>
          </a:p>
          <a:p>
            <a:r>
              <a:rPr lang="en-GB" dirty="0"/>
              <a:t>Cosmos DB: Explore NoSQL databases with a limited free tier on Azure.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208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975B-EF01-7C43-08F4-D4643AE6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AFA2E-500C-8F35-6317-A5C59279B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1321"/>
            <a:ext cx="6801390" cy="270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80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E69D-6CF6-31EC-8A49-0AA2ECC8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F5C3-2254-AC57-977E-759A7B556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in same region as 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FE1FE-4962-1974-21AC-63462D0D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3105105"/>
            <a:ext cx="8630854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2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878B79-9308-C3D5-CEA8-2F84428D7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2147708"/>
            <a:ext cx="5591955" cy="25625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SQL database</a:t>
            </a:r>
          </a:p>
        </p:txBody>
      </p:sp>
    </p:spTree>
    <p:extLst>
      <p:ext uri="{BB962C8B-B14F-4D97-AF65-F5344CB8AC3E}">
        <p14:creationId xmlns:p14="http://schemas.microsoft.com/office/powerpoint/2010/main" val="4075518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SQL 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C3196-F371-5063-CABF-B309F4D0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590" y="198783"/>
            <a:ext cx="5140480" cy="65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44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SQL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D0994-1E32-E5A0-944F-1FA6E1869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526" y="171450"/>
            <a:ext cx="5859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83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2587-6F2E-61D0-F5E0-8A29471A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EE8A-A0B2-02B7-6CDF-EB48A9501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1190"/>
            <a:ext cx="10515600" cy="1209123"/>
          </a:xfrm>
        </p:spPr>
        <p:txBody>
          <a:bodyPr/>
          <a:lstStyle/>
          <a:p>
            <a:r>
              <a:rPr lang="en-GB" dirty="0"/>
              <a:t>Add sample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D2314A-1B8C-C6BD-10BB-5AAB35CA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2206580"/>
            <a:ext cx="8983329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65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5F72-3D84-4EED-32F6-699CF9A5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C3EE8-194C-9110-9B67-951A4E19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6776"/>
            <a:ext cx="9935962" cy="421063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469F5D-E711-E066-D4B2-4EDA12D27FF8}"/>
              </a:ext>
            </a:extLst>
          </p:cNvPr>
          <p:cNvSpPr/>
          <p:nvPr/>
        </p:nvSpPr>
        <p:spPr>
          <a:xfrm>
            <a:off x="838200" y="3790950"/>
            <a:ext cx="6851650" cy="1111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64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rson standing in front of a large screen&#10;&#10;Description automatically generated">
            <a:extLst>
              <a:ext uri="{FF2B5EF4-FFF2-40B4-BE49-F238E27FC236}">
                <a16:creationId xmlns:a16="http://schemas.microsoft.com/office/drawing/2014/main" id="{1A1F15A2-1E86-89D7-437D-9574D8B6E15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3" b="3193"/>
          <a:stretch>
            <a:fillRect/>
          </a:stretch>
        </p:blipFill>
        <p:spPr>
          <a:xfrm>
            <a:off x="6966445" y="1343849"/>
            <a:ext cx="4063505" cy="406350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9CF63D-CA73-E57F-32B1-A6FED502C29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E752E54-FB2F-FE40-9170-C3C78E9953FC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B4A1490-FA16-F74D-6CCD-89419249FB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43317" y="1285247"/>
            <a:ext cx="4494213" cy="63880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Phil Austin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1AEC6E4-01D8-BFEA-BDEB-482A15AE7A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3317" y="2000250"/>
            <a:ext cx="4494213" cy="428625"/>
          </a:xfrm>
        </p:spPr>
        <p:txBody>
          <a:bodyPr/>
          <a:lstStyle/>
          <a:p>
            <a:r>
              <a:rPr lang="en-GB" dirty="0"/>
              <a:t>Senior Consultant</a:t>
            </a:r>
          </a:p>
        </p:txBody>
      </p:sp>
      <p:pic>
        <p:nvPicPr>
          <p:cNvPr id="3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05A6024B-C3B2-108C-FB4B-B3BB51024C3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3317" y="2710441"/>
            <a:ext cx="4063505" cy="107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30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5F72-3D84-4EED-32F6-699CF9A5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16200" cy="894875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39D6D-6F1B-BA21-B499-E6B83E6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44000" cy="490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21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80B4-447D-E463-8661-F82BB056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CED20-40B3-81D8-3E22-C3ED7D00E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1845"/>
            <a:ext cx="6232082" cy="2316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C98D34-33BF-17A3-51E1-241C73418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6867"/>
            <a:ext cx="6232082" cy="186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73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7E9E-521E-D666-1172-EA04863A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9A0FD-412A-4FF6-269A-9279CA60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1257"/>
            <a:ext cx="7687645" cy="31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26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8EF9-2F8A-D280-EAA2-35BAC51A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CB9A0-0A1D-2247-2FB8-AB5F4B227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324"/>
            <a:ext cx="3448531" cy="3419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BDBA8-7F16-79C5-84FF-B4B16E5DB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397" y="1833324"/>
            <a:ext cx="3790680" cy="495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24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A536-C8EA-CDEE-0412-CCBD65C8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E5837-9DE7-1C2A-DF3F-960FA55E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7174"/>
            <a:ext cx="5534797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3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8783-6E9D-F9AF-AB14-9E9E3094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13883" cy="742436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5228D-734D-34AB-D4A0-E0F5BD95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0805"/>
            <a:ext cx="3991532" cy="3686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7A7ABC-D1AE-E170-A2A6-6470EE734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816" y="1107561"/>
            <a:ext cx="1695515" cy="55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30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7636-EA3E-8FEF-99A9-52E40CE4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9654C-6DA8-2205-4B70-B0177BA26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23" y="2035103"/>
            <a:ext cx="5912154" cy="27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11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7636-EA3E-8FEF-99A9-52E40CE4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10991" cy="566593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E4456-8C4D-4A3F-7FEB-51C36B066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20" y="931718"/>
            <a:ext cx="8583805" cy="51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63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01D7-A5A1-B14C-9DF8-33D23D87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7DFE6-D2F8-294E-C3D2-1D0F0F66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1595"/>
            <a:ext cx="4620270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8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5C91-DAB1-7FBB-913D-94307751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93F72-E3F8-15FB-AECC-87A573F8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5300"/>
            <a:ext cx="4785329" cy="47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9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D174-0F29-0519-4A7D-F626ED8E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D69EC-AC16-7028-1C0A-B82335C10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to Azure.com</a:t>
            </a:r>
          </a:p>
          <a:p>
            <a:r>
              <a:rPr lang="en-GB" dirty="0"/>
              <a:t>Click ‘Try Azure for free’</a:t>
            </a:r>
          </a:p>
          <a:p>
            <a:r>
              <a:rPr lang="en-GB" dirty="0"/>
              <a:t>You will need:</a:t>
            </a:r>
          </a:p>
          <a:p>
            <a:pPr lvl="1"/>
            <a:r>
              <a:rPr lang="en-GB" dirty="0"/>
              <a:t>An email address</a:t>
            </a:r>
          </a:p>
          <a:p>
            <a:pPr lvl="1"/>
            <a:r>
              <a:rPr lang="en-GB" dirty="0"/>
              <a:t>A mobile phone</a:t>
            </a:r>
          </a:p>
          <a:p>
            <a:pPr lvl="1"/>
            <a:r>
              <a:rPr lang="en-GB" dirty="0"/>
              <a:t>A credit/debit card – don’t worry you won’t be charged!</a:t>
            </a:r>
          </a:p>
          <a:p>
            <a:r>
              <a:rPr lang="en-GB" dirty="0"/>
              <a:t>Choose United Kingdom or US region</a:t>
            </a:r>
          </a:p>
          <a:p>
            <a:r>
              <a:rPr lang="en-GB" dirty="0"/>
              <a:t>$200 credit / 30 days</a:t>
            </a:r>
          </a:p>
          <a:p>
            <a:r>
              <a:rPr lang="en-GB" dirty="0"/>
              <a:t>Some resources are free longer / permanently</a:t>
            </a:r>
          </a:p>
        </p:txBody>
      </p:sp>
    </p:spTree>
    <p:extLst>
      <p:ext uri="{BB962C8B-B14F-4D97-AF65-F5344CB8AC3E}">
        <p14:creationId xmlns:p14="http://schemas.microsoft.com/office/powerpoint/2010/main" val="859955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E01E-BAF5-6A80-20F1-08795549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4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007C6-36BF-6222-5B1A-03A1BE3F5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98550"/>
            <a:ext cx="2711450" cy="54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72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C353-C438-5E40-C3FF-618D49D8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F9533-BABB-55BB-1DB2-79C1ABB8F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1290395"/>
            <a:ext cx="3886742" cy="3477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3D5C5-E8D9-73FE-CFFB-A0B0D2A8E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613" y="1193157"/>
            <a:ext cx="4082057" cy="502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E29D80-8472-864F-1A14-6618E05E3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613" y="6222357"/>
            <a:ext cx="3985272" cy="6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96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B775-94F1-2712-63F2-C63C14F0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83AA5B-5185-2773-ECE3-5309334D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1690688"/>
            <a:ext cx="7684755" cy="473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25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7C0E-E6ED-0C5C-8A08-3A79DC12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E29CB-43C5-F6D1-3EB0-E21010287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7008"/>
            <a:ext cx="4534533" cy="3105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5F283C-C78D-A7F1-4AA5-5C3C0BD0A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505" y="1927008"/>
            <a:ext cx="3324689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78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8F21-15EF-C2B8-A81B-F04DD588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E66AB-08F9-1B4E-D669-B5E75AED9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65" y="1919077"/>
            <a:ext cx="779253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43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1C70-057F-734E-9C24-C01B4041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5FC5E-D499-8485-A95C-FDE0C63A4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3216"/>
            <a:ext cx="7925906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83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DEB6-EF01-3120-24A4-8BBD1FB5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CF972-327A-4F97-74A0-05253F85A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0285"/>
            <a:ext cx="5989552" cy="457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91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8B92-6DB7-0E6B-5B32-CD7D5D3F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39789-8B29-75CD-AFA6-7EC8F667E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5599"/>
            <a:ext cx="5522843" cy="462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61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20F762-982D-B558-D5F3-56E373D72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61" y="746801"/>
            <a:ext cx="6125430" cy="4667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10772-6395-544A-4139-63C997FE9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47" y="5763488"/>
            <a:ext cx="4143953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92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14550-5C09-F373-F95E-3C987FFBF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156" y="2101572"/>
            <a:ext cx="6064562" cy="4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4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B8CC-CE63-2632-A79B-DF312B72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477C-CAAB-ABF9-981B-11DA4845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Free download</a:t>
            </a:r>
          </a:p>
          <a:p>
            <a:r>
              <a:rPr lang="en-GB" dirty="0"/>
              <a:t>Very large number of plug-ins/extensions – most free</a:t>
            </a:r>
          </a:p>
        </p:txBody>
      </p:sp>
    </p:spTree>
    <p:extLst>
      <p:ext uri="{BB962C8B-B14F-4D97-AF65-F5344CB8AC3E}">
        <p14:creationId xmlns:p14="http://schemas.microsoft.com/office/powerpoint/2010/main" val="30805021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005FD-6EF0-7A3C-6393-F6C7EBDD0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81" y="958723"/>
            <a:ext cx="11449638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4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8FCC1-0C76-DB22-35FF-1D59981CB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6892"/>
            <a:ext cx="3968954" cy="21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594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Anaconda</a:t>
            </a:r>
          </a:p>
          <a:p>
            <a:r>
              <a:rPr lang="en-GB" dirty="0"/>
              <a:t>Use </a:t>
            </a:r>
            <a:r>
              <a:rPr lang="en-GB" dirty="0" err="1"/>
              <a:t>conda</a:t>
            </a:r>
            <a:r>
              <a:rPr lang="en-GB" dirty="0"/>
              <a:t> to create environment</a:t>
            </a:r>
          </a:p>
          <a:p>
            <a:r>
              <a:rPr lang="en-GB" dirty="0"/>
              <a:t>Might need to enable Long Paths</a:t>
            </a:r>
          </a:p>
        </p:txBody>
      </p:sp>
    </p:spTree>
    <p:extLst>
      <p:ext uri="{BB962C8B-B14F-4D97-AF65-F5344CB8AC3E}">
        <p14:creationId xmlns:p14="http://schemas.microsoft.com/office/powerpoint/2010/main" val="3256889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4437-F99E-881D-8C11-C63B2CC3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Anaconda install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36616-F386-FFD4-F9FB-6B28F76C0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75" y="2249242"/>
            <a:ext cx="464884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897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6218-7C2E-0654-E7FF-890943A3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Conda</a:t>
            </a:r>
            <a:r>
              <a:rPr lang="en-GB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3492601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Install Java (not v 21)</a:t>
            </a:r>
          </a:p>
          <a:p>
            <a:r>
              <a:rPr lang="en-GB" dirty="0"/>
              <a:t>Set paths</a:t>
            </a:r>
          </a:p>
          <a:p>
            <a:pPr lvl="1"/>
            <a:r>
              <a:rPr lang="en-GB" dirty="0"/>
              <a:t>JAVA_HOME</a:t>
            </a:r>
          </a:p>
          <a:p>
            <a:pPr lvl="1"/>
            <a:r>
              <a:rPr lang="en-GB" dirty="0"/>
              <a:t>PATH</a:t>
            </a:r>
          </a:p>
          <a:p>
            <a:pPr lvl="1"/>
            <a:endParaRPr lang="en-GB" dirty="0"/>
          </a:p>
          <a:p>
            <a:r>
              <a:rPr lang="en-GB" dirty="0"/>
              <a:t>Install Apache Spark</a:t>
            </a:r>
          </a:p>
          <a:p>
            <a:r>
              <a:rPr lang="en-GB" dirty="0"/>
              <a:t>Install winutils.exe</a:t>
            </a:r>
          </a:p>
          <a:p>
            <a:r>
              <a:rPr lang="en-GB" dirty="0"/>
              <a:t>Create virtual environment</a:t>
            </a:r>
          </a:p>
          <a:p>
            <a:r>
              <a:rPr lang="en-GB" dirty="0"/>
              <a:t>Instructions: </a:t>
            </a:r>
            <a:r>
              <a:rPr lang="en-GB" dirty="0">
                <a:hlinkClick r:id="rId2"/>
              </a:rPr>
              <a:t>https://sparkbyexamples.com/pyspark-tutorial/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7879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8363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ED87-DE61-C816-A3B2-E63F5185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CA8A9-2EA6-13E9-862D-2FC11BA26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31" y="2120132"/>
            <a:ext cx="423921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422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207F-86B4-1AD4-474C-5449AA95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Follow-up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7D37-C8BB-FEFD-88D1-4110C76AE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Repo: https://github.com/phil-a10/Talks/tree/main/Data%20Engineering%20Using%20Free%20Tools</a:t>
            </a:r>
          </a:p>
          <a:p>
            <a:r>
              <a:rPr lang="en-GB" sz="1800" dirty="0"/>
              <a:t>Microsoft Learn: https://learn.microsoft.com/en-us/training/career-paths/data-engineer</a:t>
            </a:r>
          </a:p>
          <a:p>
            <a:r>
              <a:rPr lang="en-GB" sz="1800" dirty="0"/>
              <a:t>Kimball books</a:t>
            </a:r>
          </a:p>
        </p:txBody>
      </p:sp>
    </p:spTree>
    <p:extLst>
      <p:ext uri="{BB962C8B-B14F-4D97-AF65-F5344CB8AC3E}">
        <p14:creationId xmlns:p14="http://schemas.microsoft.com/office/powerpoint/2010/main" val="5589254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F12C-8296-BADA-FD56-149E9655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9400" cy="5940425"/>
          </a:xfrm>
        </p:spPr>
        <p:txBody>
          <a:bodyPr>
            <a:normAutofit/>
          </a:bodyPr>
          <a:lstStyle/>
          <a:p>
            <a:pPr algn="ctr"/>
            <a:r>
              <a:rPr lang="en-GB" sz="8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0370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1033-F7AF-622C-4672-4EA84A68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78DA8-A440-E2DB-FCCE-25A29079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52" y="2338235"/>
            <a:ext cx="7487695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569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9D66-3483-9BE2-7840-401EA06D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6F57A-EBEF-472A-C1FC-9EA3E640B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2237"/>
            <a:ext cx="2959252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719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7220-D4E8-C4CE-9F41-17CBBA3E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6EA73-5C07-A441-9C79-2FAF0206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359" y="1549342"/>
            <a:ext cx="7550538" cy="2235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7DCD06-D3F9-B3E6-6147-8B555688E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359" y="4302102"/>
            <a:ext cx="2921150" cy="895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1A8B2-FE52-27DA-F7DB-CAD822372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359" y="5714943"/>
            <a:ext cx="225436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716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1864-1AA2-D6DD-A480-FBC15302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Express!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D210F-2791-BB01-3E4C-209625B18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0727"/>
            <a:ext cx="7525137" cy="20765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A7AA09-D58C-3AA6-7B91-08BDBC8B6CF0}"/>
              </a:ext>
            </a:extLst>
          </p:cNvPr>
          <p:cNvSpPr txBox="1"/>
          <p:nvPr/>
        </p:nvSpPr>
        <p:spPr>
          <a:xfrm>
            <a:off x="838200" y="1791385"/>
            <a:ext cx="9296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https://www.microsoft.com/en-us/download/details.aspx?id=104781&amp;lc=1033</a:t>
            </a:r>
          </a:p>
        </p:txBody>
      </p:sp>
    </p:spTree>
    <p:extLst>
      <p:ext uri="{BB962C8B-B14F-4D97-AF65-F5344CB8AC3E}">
        <p14:creationId xmlns:p14="http://schemas.microsoft.com/office/powerpoint/2010/main" val="3093869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0C1D-834B-610B-0E29-AE24F94D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8D550-260F-0F03-0F0E-8FB1893DB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605" y="1366482"/>
            <a:ext cx="4559534" cy="50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44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8C8B-7E17-501E-E69D-E0441C9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3778-3C7D-68FE-3C89-CE3F1EFD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JDBC driver</a:t>
            </a:r>
            <a:r>
              <a:rPr lang="en-GB"/>
              <a:t>: https://repo1.maven.org/maven2/com/microsoft/azure/spark-mssql-connector_2.12/1.2.0/spark-mssql-connector_2.12-1.2.0.jar</a:t>
            </a:r>
            <a:endParaRPr lang="en-GB" dirty="0"/>
          </a:p>
          <a:p>
            <a:r>
              <a:rPr lang="en-GB" dirty="0"/>
              <a:t>Copy jar file to anaconda jars folder</a:t>
            </a:r>
          </a:p>
        </p:txBody>
      </p:sp>
    </p:spTree>
    <p:extLst>
      <p:ext uri="{BB962C8B-B14F-4D97-AF65-F5344CB8AC3E}">
        <p14:creationId xmlns:p14="http://schemas.microsoft.com/office/powerpoint/2010/main" val="40189090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pre-</a:t>
            </a:r>
            <a:r>
              <a:rPr lang="en-GB" dirty="0" err="1"/>
              <a:t>reqs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3F566-F2F6-4996-C066-E71C10135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1753"/>
            <a:ext cx="9392961" cy="2457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A08BAC-BAA2-E123-3A0B-E202C41AC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17883"/>
            <a:ext cx="493463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757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3E66B-E246-EFCB-FFBE-25044944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2558"/>
            <a:ext cx="4959605" cy="1517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6C8C96-A6EA-2AE6-661D-FA50CC4E8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97" y="1242558"/>
            <a:ext cx="4511991" cy="52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0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7E26B0-ADE5-2D5A-201D-E7974C1F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06" y="502516"/>
            <a:ext cx="6401129" cy="5550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9E5FD2-985E-7690-3E2A-435134F3B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188" y="923852"/>
            <a:ext cx="4915153" cy="20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769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9C5F76-DE95-EF62-4BC4-CD0A02BD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87" y="761453"/>
            <a:ext cx="4680191" cy="3264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7BB66-D68E-91FC-1442-E45607E8A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335" y="889174"/>
            <a:ext cx="2508379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382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09FB5-6F06-559F-6D56-11877CAE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76" y="794450"/>
            <a:ext cx="9036514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5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7BCA-90CC-0536-CB39-B6013293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30B37-8205-0E86-3CC4-B0A7F6E06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16" y="2142457"/>
            <a:ext cx="693516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90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68972B-32A1-31B9-A481-6C95F1501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7" y="2109603"/>
            <a:ext cx="6839905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20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4" y="0"/>
            <a:ext cx="10515600" cy="993913"/>
          </a:xfrm>
        </p:spPr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5BF6B-C24C-1D45-3336-F3EA65CF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782" y="1139688"/>
            <a:ext cx="5248404" cy="57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166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58D0-E1F0-10C1-6C5E-8B96093F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4BE7D9-AF93-EE5B-E2E6-9F33994C2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010" y="1825625"/>
            <a:ext cx="4105980" cy="4351338"/>
          </a:xfrm>
        </p:spPr>
      </p:pic>
    </p:spTree>
    <p:extLst>
      <p:ext uri="{BB962C8B-B14F-4D97-AF65-F5344CB8AC3E}">
        <p14:creationId xmlns:p14="http://schemas.microsoft.com/office/powerpoint/2010/main" val="10890229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5EB4-231A-B2BB-23D8-C79A11CF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D11D6-27A8-3832-4579-600DF817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1107"/>
            <a:ext cx="4039164" cy="4734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49190D-56FB-0FD9-281C-B653ECB69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318" y="1341107"/>
            <a:ext cx="422016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111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AAA67-2AB1-6738-A98A-DB6F55F1E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92" y="2066735"/>
            <a:ext cx="6554115" cy="2724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A28CD-647B-8CCC-361C-593CEC17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997" y="2219156"/>
            <a:ext cx="325800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385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3A28CD-647B-8CCC-361C-593CEC173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647" y="2219156"/>
            <a:ext cx="325800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659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E72BE-7E6D-0EB3-68E3-15226B7C0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1241679"/>
            <a:ext cx="5939310" cy="51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89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3F27-60C0-A37F-763F-F30EC96B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1470" cy="1092614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63270-92B1-CA00-235B-6F5FBFBB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3639"/>
            <a:ext cx="6207345" cy="510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6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059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A9B8-5D1F-EEF7-133A-D74F7FD6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2E14-BFE4-C9DF-C194-89994D9EB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08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D034-D02B-7E67-2E92-CAB94BD8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45B4F-C670-226B-D35C-8E0005E4A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19" y="1448555"/>
            <a:ext cx="7603172" cy="387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5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C0F5-5B6B-B939-FA3C-B663E317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Azure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13E07-A759-E54C-79C1-64A09C31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by following links from: </a:t>
            </a:r>
            <a:r>
              <a:rPr lang="en-GB" dirty="0">
                <a:hlinkClick r:id="rId2"/>
              </a:rPr>
              <a:t>https://learn.microsoft.com/en-us/cli/azure/install-azure-cli</a:t>
            </a:r>
            <a:endParaRPr lang="en-GB" dirty="0"/>
          </a:p>
          <a:p>
            <a:r>
              <a:rPr lang="en-GB" dirty="0"/>
              <a:t>For </a:t>
            </a:r>
            <a:r>
              <a:rPr lang="en-GB" dirty="0" err="1"/>
              <a:t>VSCode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Azure CLI Tools</a:t>
            </a:r>
          </a:p>
          <a:p>
            <a:pPr lvl="1"/>
            <a:r>
              <a:rPr lang="en-GB" dirty="0"/>
              <a:t>Azure Developer CLI</a:t>
            </a:r>
          </a:p>
          <a:p>
            <a:r>
              <a:rPr lang="en-GB" dirty="0"/>
              <a:t>CLI will require extensions for some commands</a:t>
            </a:r>
          </a:p>
          <a:p>
            <a:pPr lvl="1"/>
            <a:r>
              <a:rPr lang="en-GB" dirty="0"/>
              <a:t>Automatically downloaded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53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C0F5-5B6B-B939-FA3C-B663E317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Azure CLI Demo</a:t>
            </a:r>
          </a:p>
        </p:txBody>
      </p:sp>
    </p:spTree>
    <p:extLst>
      <p:ext uri="{BB962C8B-B14F-4D97-AF65-F5344CB8AC3E}">
        <p14:creationId xmlns:p14="http://schemas.microsoft.com/office/powerpoint/2010/main" val="43928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Office PowerPoint</Application>
  <PresentationFormat>Widescreen</PresentationFormat>
  <Paragraphs>94</Paragraphs>
  <Slides>69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Aptos</vt:lpstr>
      <vt:lpstr>Aptos Display</vt:lpstr>
      <vt:lpstr>Arial</vt:lpstr>
      <vt:lpstr>Consolas</vt:lpstr>
      <vt:lpstr>Telefonica Sans Light</vt:lpstr>
      <vt:lpstr>Office Theme</vt:lpstr>
      <vt:lpstr>PowerPoint Presentation</vt:lpstr>
      <vt:lpstr>PowerPoint Presentation</vt:lpstr>
      <vt:lpstr>Azure</vt:lpstr>
      <vt:lpstr>VS Code</vt:lpstr>
      <vt:lpstr>Create Resource Group</vt:lpstr>
      <vt:lpstr>Create Resource Group</vt:lpstr>
      <vt:lpstr>Create Resource Group</vt:lpstr>
      <vt:lpstr> Azure CLI</vt:lpstr>
      <vt:lpstr> Azure CLI Demo</vt:lpstr>
      <vt:lpstr>Create storage account</vt:lpstr>
      <vt:lpstr>PowerPoint Presentation</vt:lpstr>
      <vt:lpstr>Data &amp; Databases</vt:lpstr>
      <vt:lpstr>PowerPoint Presentation</vt:lpstr>
      <vt:lpstr>Create Azure Data Factory</vt:lpstr>
      <vt:lpstr>Create SQL database</vt:lpstr>
      <vt:lpstr>Create SQL database</vt:lpstr>
      <vt:lpstr>Create SQL database</vt:lpstr>
      <vt:lpstr>Create SQL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</vt:lpstr>
      <vt:lpstr>Anaconda install</vt:lpstr>
      <vt:lpstr>Conda demo</vt:lpstr>
      <vt:lpstr>PySpark Pre-requisites</vt:lpstr>
      <vt:lpstr>PySpark Demo</vt:lpstr>
      <vt:lpstr>PowerPoint Presentation</vt:lpstr>
      <vt:lpstr>Follow-up Resources</vt:lpstr>
      <vt:lpstr>END</vt:lpstr>
      <vt:lpstr>PowerPoint Presentation</vt:lpstr>
      <vt:lpstr>PowerPoint Presentation</vt:lpstr>
      <vt:lpstr>SQL Express!</vt:lpstr>
      <vt:lpstr>PowerPoint Presentation</vt:lpstr>
      <vt:lpstr>PowerPoint Presentation</vt:lpstr>
      <vt:lpstr>Python pre-reqs</vt:lpstr>
      <vt:lpstr>PowerPoint Presentation</vt:lpstr>
      <vt:lpstr>PowerPoint Presentation</vt:lpstr>
      <vt:lpstr>PowerPoint Presentation</vt:lpstr>
      <vt:lpstr>PowerPoint Presentation</vt:lpstr>
      <vt:lpstr>Create storage account</vt:lpstr>
      <vt:lpstr>Create storage account</vt:lpstr>
      <vt:lpstr>Create storage account</vt:lpstr>
      <vt:lpstr>PowerPoint Presentation</vt:lpstr>
      <vt:lpstr>Create Azure Data Factory (ADF)</vt:lpstr>
      <vt:lpstr>Create Azure Data Factory (ADF)</vt:lpstr>
      <vt:lpstr>Create Azure Data Factory (ADF)</vt:lpstr>
      <vt:lpstr>PowerPoint Presentation</vt:lpstr>
      <vt:lpstr>PowerPoint Presentation</vt:lpstr>
      <vt:lpstr>PySpark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 Austin</dc:creator>
  <cp:lastModifiedBy>Phil Austin</cp:lastModifiedBy>
  <cp:revision>36</cp:revision>
  <dcterms:created xsi:type="dcterms:W3CDTF">2024-06-13T10:54:19Z</dcterms:created>
  <dcterms:modified xsi:type="dcterms:W3CDTF">2024-10-16T18:07:33Z</dcterms:modified>
</cp:coreProperties>
</file>