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3663" autoAdjust="0"/>
  </p:normalViewPr>
  <p:slideViewPr>
    <p:cSldViewPr snapToGrid="0">
      <p:cViewPr varScale="1">
        <p:scale>
          <a:sx n="105" d="100"/>
          <a:sy n="105" d="100"/>
        </p:scale>
        <p:origin x="11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10" d="100"/>
          <a:sy n="110" d="100"/>
        </p:scale>
        <p:origin x="2388" y="-23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C8A36F-9678-4899-8C06-1B1BD1AD4C1B}" type="datetimeFigureOut">
              <a:rPr lang="en-GB" smtClean="0"/>
              <a:t>19/03/2018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B118B9-D58A-443A-8FD8-C00D46B17A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029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P1 = 8 cores</a:t>
            </a:r>
          </a:p>
          <a:p>
            <a:r>
              <a:rPr lang="en-GB" dirty="0"/>
              <a:t>SSAS 2012 CU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B118B9-D58A-443A-8FD8-C00D46B17A3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446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Publish using Power BI Desktop ‘optimised for Report Server’ – doesn’t include new Power BI features.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The Power BI Desktop version for the Power BI service doesn't have the month and year in the title bar.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B118B9-D58A-443A-8FD8-C00D46B17A3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4849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Demo </a:t>
            </a:r>
          </a:p>
          <a:p>
            <a:r>
              <a:rPr lang="en-GB" dirty="0"/>
              <a:t>	- Config manager</a:t>
            </a:r>
          </a:p>
          <a:p>
            <a:r>
              <a:rPr lang="en-GB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B118B9-D58A-443A-8FD8-C00D46B17A3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681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Cannot edit data source in Report Manager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For 'live' refresh and pass-through of credentials use 'Direct Query' when creating the PBI workbook – no going back afterwards!</a:t>
            </a:r>
          </a:p>
          <a:p>
            <a:r>
              <a:rPr lang="en-GB" dirty="0"/>
              <a:t>Size limit: 1GB default – 2GB max</a:t>
            </a:r>
          </a:p>
          <a:p>
            <a:r>
              <a:rPr lang="en-GB" dirty="0"/>
              <a:t>Can’t use 2008R2 or earlier cubes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B118B9-D58A-443A-8FD8-C00D46B17A3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38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8E761-A553-4291-8B31-9514273A45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671ED-85A8-4A68-B1C9-1CB6A1498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AE68F-818D-43FC-82A7-223ACAE13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E2F5-2AA7-45E7-BE41-79AA8B8BAFDB}" type="datetimeFigureOut">
              <a:rPr lang="en-GB" smtClean="0"/>
              <a:t>19/03/2018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06B0D-2627-45F9-984C-DA247D82D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F05A2-8586-48E4-BDCE-4A9927B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739A-7E32-44AB-8590-736416CAC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7190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5F87C-CAD5-4579-A5E7-055AAB19A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8FC7F6-97E6-493B-8034-436AED6F1C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524A-3901-4B02-880A-78DEBB8A3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E2F5-2AA7-45E7-BE41-79AA8B8BAFDB}" type="datetimeFigureOut">
              <a:rPr lang="en-GB" smtClean="0"/>
              <a:t>19/03/2018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7F737-4847-484D-B2DE-6C5EB85E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3D057-D852-4D5D-9A91-2CFB1FE78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739A-7E32-44AB-8590-736416CAC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601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E4216B-5715-429F-BA9F-920FE76A0F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9D15D2-E275-4D94-B70E-6084AAC22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A88AF-4FB6-4CB8-991C-F71E180A3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E2F5-2AA7-45E7-BE41-79AA8B8BAFDB}" type="datetimeFigureOut">
              <a:rPr lang="en-GB" smtClean="0"/>
              <a:t>19/03/2018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B1B6D-BDCA-43D2-AB5B-D403BA3E1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C75B8-BE16-4D09-B3B0-969248612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739A-7E32-44AB-8590-736416CAC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8731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5220F-DF02-4113-9033-C636F79D3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9B4A8-2298-417F-998F-85E8BC2ED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DB724-08CA-4034-8E38-8F3F8B3A6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E2F5-2AA7-45E7-BE41-79AA8B8BAFDB}" type="datetimeFigureOut">
              <a:rPr lang="en-GB" smtClean="0"/>
              <a:t>19/03/2018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6897D-6FF3-4D8A-8E56-F0141E5F9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D611B-7A78-4CE3-B544-82BBCC928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739A-7E32-44AB-8590-736416CAC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921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9A525-0E62-42A2-81FF-FBEB0939F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7D12AF-9753-4776-B1A2-2FEFBDDB5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DC69E-8EC9-40A0-B89A-3C2E2EB26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E2F5-2AA7-45E7-BE41-79AA8B8BAFDB}" type="datetimeFigureOut">
              <a:rPr lang="en-GB" smtClean="0"/>
              <a:t>19/03/2018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FB943-BADA-4D50-A217-8B9F6EFF4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089BA-0ABF-44EF-9667-A3BC76921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739A-7E32-44AB-8590-736416CAC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6759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16954-25AE-43F5-BF6B-2915D1921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8EEA3-0D1E-403C-990C-A1A8E5EC5A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B0B93D-08BA-4BA0-889C-3A4705A90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A6E4FE-078D-4345-9237-317F2ECEB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E2F5-2AA7-45E7-BE41-79AA8B8BAFDB}" type="datetimeFigureOut">
              <a:rPr lang="en-GB" smtClean="0"/>
              <a:t>19/03/2018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200A01-B37C-4159-AE69-7142AD1A0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099285-0A9A-4C86-BB88-F78510E4C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739A-7E32-44AB-8590-736416CAC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279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B3305-64CC-4AA8-BDF3-B2E137B5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A6E51-3747-4EA4-8062-C7C663956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47872C-D4FC-492D-8637-C91825451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52D1CE-46AF-41AE-B5AD-9DDA9A710D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A7C670-B447-453A-B1A7-6DBD457355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24A7F5-17E8-4A8B-B67A-2C20B092C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E2F5-2AA7-45E7-BE41-79AA8B8BAFDB}" type="datetimeFigureOut">
              <a:rPr lang="en-GB" smtClean="0"/>
              <a:t>19/03/2018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FEE64C-97E3-4A91-A5A9-3B0DF8BC9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8FD7C2-258A-49D1-8A08-9291B4DE5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739A-7E32-44AB-8590-736416CAC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724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FD482-5795-4EEA-B006-C50DBCEAA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0F1D64-D93C-4248-8FCB-972B603CA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E2F5-2AA7-45E7-BE41-79AA8B8BAFDB}" type="datetimeFigureOut">
              <a:rPr lang="en-GB" smtClean="0"/>
              <a:t>19/03/2018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9BF438-D934-4C53-8E9E-D88BB3AA2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40BDA7-AEDC-4A18-96ED-8020DF959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739A-7E32-44AB-8590-736416CAC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7252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3D7DF6-B856-4D81-BB12-2FCE9EF58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E2F5-2AA7-45E7-BE41-79AA8B8BAFDB}" type="datetimeFigureOut">
              <a:rPr lang="en-GB" smtClean="0"/>
              <a:t>19/03/2018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E2DF39-E5A6-4724-AE3C-DE8335CD5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64D7FF-A457-454D-AAE5-8FBE74FF2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739A-7E32-44AB-8590-736416CAC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6029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45C91-B7D1-415F-AD28-FE78DD558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D480C-A8C9-4E3A-8101-AEB2F2853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D116D8-28B1-4AF2-9601-C0941E23E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13840-0C49-4BEE-9600-74EED9EE7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E2F5-2AA7-45E7-BE41-79AA8B8BAFDB}" type="datetimeFigureOut">
              <a:rPr lang="en-GB" smtClean="0"/>
              <a:t>19/03/2018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AE8F3-3524-4E82-8D3E-AAEE30422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F69DE4-7BDC-4C77-B38B-828E62F5F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739A-7E32-44AB-8590-736416CAC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5967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1E5F4-41A1-446E-957D-4B4F9BC3E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F4A5EA-767F-43BC-892A-5901BD0005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6A8A4-2AFB-49C4-8CDA-3EE836C8A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9E566-3643-46C7-8ECE-EBCDCFC5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E2F5-2AA7-45E7-BE41-79AA8B8BAFDB}" type="datetimeFigureOut">
              <a:rPr lang="en-GB" smtClean="0"/>
              <a:t>19/03/2018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A1E3A-98AD-423A-A606-C82021F25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475C31-918B-4E6D-8907-64CFC92FA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739A-7E32-44AB-8590-736416CAC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079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6692AF-8DDA-4683-838A-FB23BDA57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B9C79-8866-4E87-AB5B-99E7DE61E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DB5A1-DA37-48A1-B40D-D551A9409D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1E2F5-2AA7-45E7-BE41-79AA8B8BAFDB}" type="datetimeFigureOut">
              <a:rPr lang="en-GB" smtClean="0"/>
              <a:t>19/03/2018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27597-7C17-4C21-A0E0-444FD8DC86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DFBFB-4579-494C-A43E-C94DC24AAE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8739A-7E32-44AB-8590-736416CAC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130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-bi/report-server/system-requirements" TargetMode="External"/><Relationship Id="rId2" Type="http://schemas.openxmlformats.org/officeDocument/2006/relationships/hyperlink" Target="https://docs.microsoft.com/en-us/power-bi/report-server/get-starte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owerbi.microsoft.com/en-us/blog/power-bi-report-server-update-march-2018/" TargetMode="External"/><Relationship Id="rId5" Type="http://schemas.openxmlformats.org/officeDocument/2006/relationships/hyperlink" Target="https://docs.microsoft.com/en-us/power-bi/report-server/quickstart-install-report-server" TargetMode="External"/><Relationship Id="rId4" Type="http://schemas.openxmlformats.org/officeDocument/2006/relationships/hyperlink" Target="https://blogs.msdn.microsoft.com/sqlrsteamblog/2017/05/17/a-closer-look-at-power-bi-report-server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7CED9-6301-46A1-9997-6EAA0B78C0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8800" y="1122362"/>
            <a:ext cx="9144000" cy="1093895"/>
          </a:xfrm>
        </p:spPr>
        <p:txBody>
          <a:bodyPr/>
          <a:lstStyle/>
          <a:p>
            <a:r>
              <a:rPr lang="en-GB" dirty="0"/>
              <a:t>Power BI Report 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09C580-6CF8-4F60-9130-29190449A66E}"/>
              </a:ext>
            </a:extLst>
          </p:cNvPr>
          <p:cNvSpPr txBox="1"/>
          <p:nvPr/>
        </p:nvSpPr>
        <p:spPr>
          <a:xfrm>
            <a:off x="4047298" y="4153545"/>
            <a:ext cx="409740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/>
              <a:t>Phil Austin </a:t>
            </a:r>
          </a:p>
          <a:p>
            <a:pPr algn="ctr"/>
            <a:r>
              <a:rPr lang="en-GB" sz="3200" dirty="0"/>
              <a:t>phil_a10@hotmail.com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F8E4168-3BD1-458B-B214-B5DAD6D2FC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5932" y="335809"/>
            <a:ext cx="26098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00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59401-6BC0-47DB-B3F9-F9BDAEC73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6D88A-FE30-4CE2-832C-383DC5686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Sits between SSRS &amp; Power BI</a:t>
            </a:r>
          </a:p>
          <a:p>
            <a:r>
              <a:rPr lang="en-GB" dirty="0"/>
              <a:t>SSRS style BI renders Power BI dashboards on-</a:t>
            </a:r>
            <a:r>
              <a:rPr lang="en-GB" dirty="0" err="1"/>
              <a:t>prem</a:t>
            </a:r>
            <a:endParaRPr lang="en-GB" dirty="0"/>
          </a:p>
          <a:p>
            <a:r>
              <a:rPr lang="en-GB" dirty="0"/>
              <a:t>…and also SSRS reports!</a:t>
            </a:r>
          </a:p>
          <a:p>
            <a:r>
              <a:rPr lang="en-GB" dirty="0"/>
              <a:t>Announced May 2017 GA June, last updated yesterday.</a:t>
            </a:r>
          </a:p>
          <a:p>
            <a:r>
              <a:rPr lang="en-GB" dirty="0"/>
              <a:t>Not part of SQL SKU</a:t>
            </a:r>
          </a:p>
        </p:txBody>
      </p:sp>
    </p:spTree>
    <p:extLst>
      <p:ext uri="{BB962C8B-B14F-4D97-AF65-F5344CB8AC3E}">
        <p14:creationId xmlns:p14="http://schemas.microsoft.com/office/powerpoint/2010/main" val="2610741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E121C-FAF1-4FFE-822B-0C8307DC0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SSRS 2017 vs PBIRS – </a:t>
            </a:r>
            <a:r>
              <a:rPr lang="en-GB" dirty="0" err="1"/>
              <a:t>whats</a:t>
            </a:r>
            <a:r>
              <a:rPr lang="en-GB" dirty="0"/>
              <a:t> different?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A327B36-9EB2-4ECA-B95C-1627AF6EFE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9150517"/>
              </p:ext>
            </p:extLst>
          </p:nvPr>
        </p:nvGraphicFramePr>
        <p:xfrm>
          <a:off x="838200" y="1825625"/>
          <a:ext cx="10515600" cy="3789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74337064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965572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SSRS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PBIRS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436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Licensed through SQL Standard/Enterprise</a:t>
                      </a:r>
                    </a:p>
                    <a:p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Licensed either: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GB" sz="2000" dirty="0"/>
                        <a:t>SQL Enterprise with Software Assurance (SA)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GB" sz="2000" dirty="0"/>
                        <a:t>Power BI Premium  - on ‘v-core equivalent’ basis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747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Can host Power BI but requires Power BI Desktop to view </a:t>
                      </a:r>
                      <a:r>
                        <a:rPr lang="en-GB" dirty="0" err="1"/>
                        <a:t>pbix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Hosts Power BI and renders in browser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431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Does not host </a:t>
                      </a:r>
                      <a:r>
                        <a:rPr lang="en-GB"/>
                        <a:t>Vertipaq engine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Hosts Vertipaq engine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568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Does not support Power BI on mobile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Does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847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Can use dedicated report viewer web part in SharePoint (integrated mode no longer supported)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Cannot – only option is generic web part/</a:t>
                      </a:r>
                      <a:r>
                        <a:rPr lang="en-GB" dirty="0" err="1"/>
                        <a:t>iframe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507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2639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DD48B-7B2B-47DE-9914-0DF4FFF5C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PBIRS vs Power BI – </a:t>
            </a:r>
            <a:r>
              <a:rPr lang="en-GB" dirty="0" err="1"/>
              <a:t>whats</a:t>
            </a:r>
            <a:r>
              <a:rPr lang="en-GB" dirty="0"/>
              <a:t> different?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E6CF52C-8EBC-4DFE-B6B9-CEBE8260BF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2866647"/>
              </p:ext>
            </p:extLst>
          </p:nvPr>
        </p:nvGraphicFramePr>
        <p:xfrm>
          <a:off x="838200" y="1825625"/>
          <a:ext cx="10515600" cy="312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80045625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6462953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Power BI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PBIRS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351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Publish using Power BI Desktop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Publish (actually ‘Save As’) using Power BI Desktop ‘optimised for Report Server’ (check for month/year in title bar)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670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Only hosts Power BI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Hosts SSRS ‘paginated’ reports, mobile reports/’</a:t>
                      </a:r>
                      <a:r>
                        <a:rPr lang="en-GB" dirty="0" err="1"/>
                        <a:t>Datazen</a:t>
                      </a:r>
                      <a:r>
                        <a:rPr lang="en-GB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390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Supports custom visuals (</a:t>
                      </a:r>
                      <a:r>
                        <a:rPr lang="en-GB" dirty="0" err="1"/>
                        <a:t>eg</a:t>
                      </a:r>
                      <a:r>
                        <a:rPr lang="en-GB" dirty="0"/>
                        <a:t> R, D3)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Does 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03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ArcGIS maps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Does 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7075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‘Breadcrumbs’/navigation 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Does 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528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6669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423FEEE-3B60-4E3B-A8B3-2FEA45DA1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SSRS 2017 vs PBIRS – what’s the same?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34231A-4DD0-4719-BA01-B84D73FDE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Architecture</a:t>
            </a:r>
          </a:p>
          <a:p>
            <a:r>
              <a:rPr lang="en-GB" dirty="0"/>
              <a:t>Scale-out</a:t>
            </a:r>
          </a:p>
          <a:p>
            <a:r>
              <a:rPr lang="en-GB" dirty="0"/>
              <a:t>Security</a:t>
            </a:r>
          </a:p>
          <a:p>
            <a:r>
              <a:rPr lang="en-GB" dirty="0"/>
              <a:t>Config manager</a:t>
            </a:r>
          </a:p>
          <a:p>
            <a:r>
              <a:rPr lang="en-GB" dirty="0"/>
              <a:t>Deployment (for SSRS)</a:t>
            </a:r>
          </a:p>
          <a:p>
            <a:r>
              <a:rPr lang="en-GB" dirty="0"/>
              <a:t>RS.exe/</a:t>
            </a:r>
            <a:r>
              <a:rPr lang="en-GB" dirty="0" err="1"/>
              <a:t>rss</a:t>
            </a:r>
            <a:r>
              <a:rPr lang="en-GB" dirty="0"/>
              <a:t> scripts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6037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A2A55-0720-4CF1-8912-6FA398031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Migration/upgrade from SSRS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62404-0442-4264-9121-EF1475650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 in-place upgrade from SSRS - only migration</a:t>
            </a:r>
          </a:p>
          <a:p>
            <a:r>
              <a:rPr lang="en-GB" dirty="0"/>
              <a:t>Can be installed on separate instance on same server</a:t>
            </a:r>
          </a:p>
          <a:p>
            <a:pPr marL="0" indent="0">
              <a:buNone/>
            </a:pPr>
            <a:r>
              <a:rPr lang="en-GB" dirty="0"/>
              <a:t>		- runs under PBIRS instance</a:t>
            </a:r>
          </a:p>
          <a:p>
            <a:pPr marL="0" indent="0">
              <a:buNone/>
            </a:pPr>
            <a:r>
              <a:rPr lang="en-GB" dirty="0"/>
              <a:t>		- needs to run under different virtual directory</a:t>
            </a:r>
          </a:p>
          <a:p>
            <a:pPr marL="0" indent="0">
              <a:buNone/>
            </a:pPr>
            <a:r>
              <a:rPr lang="en-GB" dirty="0"/>
              <a:t>		- needs different </a:t>
            </a:r>
            <a:r>
              <a:rPr lang="en-GB" dirty="0" err="1"/>
              <a:t>ReportServer</a:t>
            </a:r>
            <a:r>
              <a:rPr lang="en-GB" dirty="0"/>
              <a:t> database</a:t>
            </a:r>
          </a:p>
          <a:p>
            <a:r>
              <a:rPr lang="en-GB" dirty="0"/>
              <a:t>Content can be migrated from SSRS using rs.exe</a:t>
            </a:r>
          </a:p>
          <a:p>
            <a:r>
              <a:rPr lang="en-GB" dirty="0"/>
              <a:t>…or clone the existing SSRS database (in Native mode)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3064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0D87B-12B1-40F1-8790-9F6AB2756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Gotchas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0C3DE9-C370-4412-875D-055BC6B887A3}"/>
              </a:ext>
            </a:extLst>
          </p:cNvPr>
          <p:cNvSpPr txBox="1"/>
          <p:nvPr/>
        </p:nvSpPr>
        <p:spPr>
          <a:xfrm>
            <a:off x="838200" y="1618938"/>
            <a:ext cx="1060554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Data 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Data refresh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Publishing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Size limit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Memory – paging disabled by default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Log files!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No 2008 R2 cubes</a:t>
            </a:r>
          </a:p>
        </p:txBody>
      </p:sp>
    </p:spTree>
    <p:extLst>
      <p:ext uri="{BB962C8B-B14F-4D97-AF65-F5344CB8AC3E}">
        <p14:creationId xmlns:p14="http://schemas.microsoft.com/office/powerpoint/2010/main" val="317362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B3146-7E55-4DAB-8CEE-9D89A07CD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78E90-5921-41B5-BCCA-355349B56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Intro: </a:t>
            </a:r>
            <a:r>
              <a:rPr lang="en-GB" dirty="0">
                <a:hlinkClick r:id="rId2"/>
              </a:rPr>
              <a:t>https://docs.microsoft.com/en-us/power-bi/report-server/get-started</a:t>
            </a:r>
            <a:endParaRPr lang="en-GB" dirty="0"/>
          </a:p>
          <a:p>
            <a:r>
              <a:rPr lang="en-GB" dirty="0"/>
              <a:t>System </a:t>
            </a:r>
            <a:r>
              <a:rPr lang="en-GB" dirty="0" err="1"/>
              <a:t>reqs</a:t>
            </a:r>
            <a:r>
              <a:rPr lang="en-GB" dirty="0"/>
              <a:t>: </a:t>
            </a:r>
            <a:r>
              <a:rPr lang="en-GB" dirty="0">
                <a:hlinkClick r:id="rId3"/>
              </a:rPr>
              <a:t>https://docs.microsoft.com/en-us/power-bi/report-server/system-requirements</a:t>
            </a:r>
            <a:endParaRPr lang="en-GB" dirty="0"/>
          </a:p>
          <a:p>
            <a:r>
              <a:rPr lang="en-GB" dirty="0"/>
              <a:t>Licensing: </a:t>
            </a:r>
            <a:r>
              <a:rPr lang="en-GB" dirty="0">
                <a:hlinkClick r:id="rId4"/>
              </a:rPr>
              <a:t>https://blogs.msdn.microsoft.com/sqlrsteamblog/2017/05/17/a-closer-look-at-power-bi-report-server/</a:t>
            </a:r>
            <a:endParaRPr lang="en-GB" dirty="0"/>
          </a:p>
          <a:p>
            <a:r>
              <a:rPr lang="en-GB" dirty="0"/>
              <a:t>Install guide: </a:t>
            </a:r>
            <a:r>
              <a:rPr lang="en-GB" dirty="0">
                <a:hlinkClick r:id="rId5"/>
              </a:rPr>
              <a:t>https://docs.microsoft.com/en-us/power-bi/report-server/quickstart-install-report-server</a:t>
            </a:r>
            <a:endParaRPr lang="en-GB" dirty="0"/>
          </a:p>
          <a:p>
            <a:r>
              <a:rPr lang="en-GB" dirty="0"/>
              <a:t>Update yesterday! </a:t>
            </a:r>
            <a:r>
              <a:rPr lang="en-GB" dirty="0">
                <a:hlinkClick r:id="rId6"/>
              </a:rPr>
              <a:t>https://powerbi.microsoft.com/en-us/blog/power-bi-report-server-update-march-2018/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5138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6A06B-EC00-4107-B2CD-85D3F8AF9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412871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10897</TotalTime>
  <Words>487</Words>
  <Application>Microsoft Office PowerPoint</Application>
  <PresentationFormat>Widescreen</PresentationFormat>
  <Paragraphs>82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 BI Report Server</vt:lpstr>
      <vt:lpstr>What is it?</vt:lpstr>
      <vt:lpstr>SSRS 2017 vs PBIRS – whats different?</vt:lpstr>
      <vt:lpstr>PBIRS vs Power BI – whats different?</vt:lpstr>
      <vt:lpstr>SSRS 2017 vs PBIRS – what’s the same?</vt:lpstr>
      <vt:lpstr>Migration/upgrade from SSRS</vt:lpstr>
      <vt:lpstr>Gotchas</vt:lpstr>
      <vt:lpstr>Links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Octopus Deploy</dc:title>
  <dc:creator>Phil Austin</dc:creator>
  <cp:lastModifiedBy>Group IT</cp:lastModifiedBy>
  <cp:revision>79</cp:revision>
  <dcterms:created xsi:type="dcterms:W3CDTF">2017-10-27T11:51:40Z</dcterms:created>
  <dcterms:modified xsi:type="dcterms:W3CDTF">2018-03-20T17:23:34Z</dcterms:modified>
</cp:coreProperties>
</file>