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68" r:id="rId3"/>
    <p:sldId id="265" r:id="rId4"/>
    <p:sldId id="264" r:id="rId5"/>
    <p:sldId id="308" r:id="rId6"/>
    <p:sldId id="306" r:id="rId7"/>
    <p:sldId id="310" r:id="rId8"/>
    <p:sldId id="261" r:id="rId9"/>
    <p:sldId id="307" r:id="rId10"/>
    <p:sldId id="258" r:id="rId11"/>
    <p:sldId id="292" r:id="rId12"/>
    <p:sldId id="262" r:id="rId13"/>
    <p:sldId id="309" r:id="rId14"/>
    <p:sldId id="275" r:id="rId15"/>
    <p:sldId id="276" r:id="rId16"/>
    <p:sldId id="263" r:id="rId17"/>
    <p:sldId id="259" r:id="rId18"/>
    <p:sldId id="313" r:id="rId19"/>
    <p:sldId id="277" r:id="rId20"/>
    <p:sldId id="278" r:id="rId21"/>
    <p:sldId id="284" r:id="rId22"/>
    <p:sldId id="285" r:id="rId23"/>
    <p:sldId id="290" r:id="rId24"/>
    <p:sldId id="291" r:id="rId25"/>
    <p:sldId id="312" r:id="rId26"/>
    <p:sldId id="280" r:id="rId27"/>
    <p:sldId id="281" r:id="rId28"/>
    <p:sldId id="283" r:id="rId29"/>
    <p:sldId id="289" r:id="rId30"/>
    <p:sldId id="294" r:id="rId31"/>
    <p:sldId id="286" r:id="rId32"/>
    <p:sldId id="287" r:id="rId33"/>
    <p:sldId id="296" r:id="rId34"/>
    <p:sldId id="288" r:id="rId35"/>
    <p:sldId id="295" r:id="rId36"/>
    <p:sldId id="297" r:id="rId37"/>
    <p:sldId id="298" r:id="rId38"/>
    <p:sldId id="299" r:id="rId39"/>
    <p:sldId id="300" r:id="rId40"/>
    <p:sldId id="257" r:id="rId41"/>
    <p:sldId id="317" r:id="rId42"/>
    <p:sldId id="324" r:id="rId43"/>
    <p:sldId id="314" r:id="rId44"/>
    <p:sldId id="315" r:id="rId45"/>
    <p:sldId id="318" r:id="rId46"/>
    <p:sldId id="319" r:id="rId47"/>
    <p:sldId id="320" r:id="rId48"/>
    <p:sldId id="321" r:id="rId49"/>
    <p:sldId id="322" r:id="rId50"/>
    <p:sldId id="323" r:id="rId51"/>
    <p:sldId id="311" r:id="rId52"/>
    <p:sldId id="316" r:id="rId53"/>
    <p:sldId id="301" r:id="rId54"/>
    <p:sldId id="302" r:id="rId55"/>
    <p:sldId id="303" r:id="rId56"/>
    <p:sldId id="304" r:id="rId57"/>
    <p:sldId id="267" r:id="rId58"/>
    <p:sldId id="270" r:id="rId59"/>
    <p:sldId id="266" r:id="rId60"/>
    <p:sldId id="293" r:id="rId61"/>
    <p:sldId id="271" r:id="rId62"/>
    <p:sldId id="272" r:id="rId63"/>
    <p:sldId id="273" r:id="rId64"/>
    <p:sldId id="282" r:id="rId65"/>
    <p:sldId id="305" r:id="rId66"/>
    <p:sldId id="26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77216" autoAdjust="0"/>
  </p:normalViewPr>
  <p:slideViewPr>
    <p:cSldViewPr snapToGrid="0">
      <p:cViewPr varScale="1">
        <p:scale>
          <a:sx n="89" d="100"/>
          <a:sy n="89" d="100"/>
        </p:scale>
        <p:origin x="7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8cb08a9-62eb-4c3a-858b-569f98079d08" providerId="ADAL" clId="{8045750F-A766-48EF-9F9C-8A19365185C6}"/>
    <pc:docChg chg="undo custSel addSld delSld modSld sldOrd">
      <pc:chgData name="Phil Austin" userId="e8cb08a9-62eb-4c3a-858b-569f98079d08" providerId="ADAL" clId="{8045750F-A766-48EF-9F9C-8A19365185C6}" dt="2024-09-19T20:11:55.639" v="1094" actId="27636"/>
      <pc:docMkLst>
        <pc:docMk/>
      </pc:docMkLst>
      <pc:sldChg chg="modSp mod ord">
        <pc:chgData name="Phil Austin" userId="e8cb08a9-62eb-4c3a-858b-569f98079d08" providerId="ADAL" clId="{8045750F-A766-48EF-9F9C-8A19365185C6}" dt="2024-09-15T15:17:29.345" v="995"/>
        <pc:sldMkLst>
          <pc:docMk/>
          <pc:sldMk cId="4098208133" sldId="258"/>
        </pc:sldMkLst>
        <pc:spChg chg="mod">
          <ac:chgData name="Phil Austin" userId="e8cb08a9-62eb-4c3a-858b-569f98079d08" providerId="ADAL" clId="{8045750F-A766-48EF-9F9C-8A19365185C6}" dt="2024-09-05T08:26:54.375" v="302" actId="6549"/>
          <ac:spMkLst>
            <pc:docMk/>
            <pc:sldMk cId="4098208133" sldId="258"/>
            <ac:spMk id="3" creationId="{4EA3B715-9AC1-E540-E1D0-85781B1B6F2D}"/>
          </ac:spMkLst>
        </pc:spChg>
      </pc:sldChg>
      <pc:sldChg chg="ord">
        <pc:chgData name="Phil Austin" userId="e8cb08a9-62eb-4c3a-858b-569f98079d08" providerId="ADAL" clId="{8045750F-A766-48EF-9F9C-8A19365185C6}" dt="2024-09-15T15:24:12.493" v="1032"/>
        <pc:sldMkLst>
          <pc:docMk/>
          <pc:sldMk cId="2157642099" sldId="259"/>
        </pc:sldMkLst>
      </pc:sldChg>
      <pc:sldChg chg="addSp delSp mod">
        <pc:chgData name="Phil Austin" userId="e8cb08a9-62eb-4c3a-858b-569f98079d08" providerId="ADAL" clId="{8045750F-A766-48EF-9F9C-8A19365185C6}" dt="2024-09-08T10:54:00.575" v="503" actId="22"/>
        <pc:sldMkLst>
          <pc:docMk/>
          <pc:sldMk cId="317081444" sldId="260"/>
        </pc:sldMkLst>
        <pc:picChg chg="add del">
          <ac:chgData name="Phil Austin" userId="e8cb08a9-62eb-4c3a-858b-569f98079d08" providerId="ADAL" clId="{8045750F-A766-48EF-9F9C-8A19365185C6}" dt="2024-09-08T10:54:00.575" v="503" actId="22"/>
          <ac:picMkLst>
            <pc:docMk/>
            <pc:sldMk cId="317081444" sldId="260"/>
            <ac:picMk id="5" creationId="{2468D2C6-9CBF-6608-82AE-514D0DB9D916}"/>
          </ac:picMkLst>
        </pc:picChg>
      </pc:sldChg>
      <pc:sldChg chg="modSp new mod ord">
        <pc:chgData name="Phil Austin" userId="e8cb08a9-62eb-4c3a-858b-569f98079d08" providerId="ADAL" clId="{8045750F-A766-48EF-9F9C-8A19365185C6}" dt="2024-09-15T14:54:20.200" v="874"/>
        <pc:sldMkLst>
          <pc:docMk/>
          <pc:sldMk cId="3539444653" sldId="261"/>
        </pc:sldMkLst>
        <pc:spChg chg="mod">
          <ac:chgData name="Phil Austin" userId="e8cb08a9-62eb-4c3a-858b-569f98079d08" providerId="ADAL" clId="{8045750F-A766-48EF-9F9C-8A19365185C6}" dt="2024-09-03T15:56:13.432" v="41" actId="20577"/>
          <ac:spMkLst>
            <pc:docMk/>
            <pc:sldMk cId="3539444653" sldId="261"/>
            <ac:spMk id="2" creationId="{71DE5ED6-49D5-43EE-E52E-844BFD80D4AE}"/>
          </ac:spMkLst>
        </pc:spChg>
        <pc:spChg chg="mod">
          <ac:chgData name="Phil Austin" userId="e8cb08a9-62eb-4c3a-858b-569f98079d08" providerId="ADAL" clId="{8045750F-A766-48EF-9F9C-8A19365185C6}" dt="2024-09-05T07:54:12.655" v="256" actId="20577"/>
          <ac:spMkLst>
            <pc:docMk/>
            <pc:sldMk cId="3539444653" sldId="261"/>
            <ac:spMk id="3" creationId="{0813FB62-FE46-CC92-2C0B-3D25E2B93615}"/>
          </ac:spMkLst>
        </pc:spChg>
      </pc:sldChg>
      <pc:sldChg chg="addSp modSp new mod ord">
        <pc:chgData name="Phil Austin" userId="e8cb08a9-62eb-4c3a-858b-569f98079d08" providerId="ADAL" clId="{8045750F-A766-48EF-9F9C-8A19365185C6}" dt="2024-09-15T15:18:03.089" v="1026" actId="20577"/>
        <pc:sldMkLst>
          <pc:docMk/>
          <pc:sldMk cId="247652491" sldId="262"/>
        </pc:sldMkLst>
        <pc:spChg chg="mod">
          <ac:chgData name="Phil Austin" userId="e8cb08a9-62eb-4c3a-858b-569f98079d08" providerId="ADAL" clId="{8045750F-A766-48EF-9F9C-8A19365185C6}" dt="2024-09-15T15:18:03.089" v="1026" actId="20577"/>
          <ac:spMkLst>
            <pc:docMk/>
            <pc:sldMk cId="247652491" sldId="262"/>
            <ac:spMk id="2" creationId="{D7CAE69D-6CF6-31EC-8A49-0AA2ECC861D8}"/>
          </ac:spMkLst>
        </pc:spChg>
        <pc:spChg chg="mod">
          <ac:chgData name="Phil Austin" userId="e8cb08a9-62eb-4c3a-858b-569f98079d08" providerId="ADAL" clId="{8045750F-A766-48EF-9F9C-8A19365185C6}" dt="2024-09-03T15:56:33.680" v="81" actId="20577"/>
          <ac:spMkLst>
            <pc:docMk/>
            <pc:sldMk cId="247652491" sldId="262"/>
            <ac:spMk id="3" creationId="{13AEF5C3-2254-AC57-977E-759A7B556F1B}"/>
          </ac:spMkLst>
        </pc:spChg>
        <pc:picChg chg="add">
          <ac:chgData name="Phil Austin" userId="e8cb08a9-62eb-4c3a-858b-569f98079d08" providerId="ADAL" clId="{8045750F-A766-48EF-9F9C-8A19365185C6}" dt="2024-09-15T15:16:02.910" v="991" actId="22"/>
          <ac:picMkLst>
            <pc:docMk/>
            <pc:sldMk cId="247652491" sldId="262"/>
            <ac:picMk id="5" creationId="{5B4FE1FE-4962-1974-21AC-63462D0D2EC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4:12.493" v="1032"/>
        <pc:sldMkLst>
          <pc:docMk/>
          <pc:sldMk cId="4190065447" sldId="263"/>
        </pc:sldMkLst>
        <pc:spChg chg="mod">
          <ac:chgData name="Phil Austin" userId="e8cb08a9-62eb-4c3a-858b-569f98079d08" providerId="ADAL" clId="{8045750F-A766-48EF-9F9C-8A19365185C6}" dt="2024-09-05T08:26:26.412" v="300" actId="20577"/>
          <ac:spMkLst>
            <pc:docMk/>
            <pc:sldMk cId="4190065447" sldId="263"/>
            <ac:spMk id="2" creationId="{037A2587-6F2E-61D0-F5E0-8A29471A7B94}"/>
          </ac:spMkLst>
        </pc:spChg>
        <pc:spChg chg="add del mod">
          <ac:chgData name="Phil Austin" userId="e8cb08a9-62eb-4c3a-858b-569f98079d08" providerId="ADAL" clId="{8045750F-A766-48EF-9F9C-8A19365185C6}" dt="2024-09-06T16:14:47.283" v="500" actId="1076"/>
          <ac:spMkLst>
            <pc:docMk/>
            <pc:sldMk cId="4190065447" sldId="263"/>
            <ac:spMk id="3" creationId="{ECFFEE8A-A0B2-02B7-6CDF-EB48A9501738}"/>
          </ac:spMkLst>
        </pc:spChg>
        <pc:picChg chg="add del mod ord">
          <ac:chgData name="Phil Austin" userId="e8cb08a9-62eb-4c3a-858b-569f98079d08" providerId="ADAL" clId="{8045750F-A766-48EF-9F9C-8A19365185C6}" dt="2024-09-05T08:26:08.356" v="259" actId="22"/>
          <ac:picMkLst>
            <pc:docMk/>
            <pc:sldMk cId="4190065447" sldId="263"/>
            <ac:picMk id="5" creationId="{2AF74C17-EC84-837F-D34D-50783FAF488F}"/>
          </ac:picMkLst>
        </pc:picChg>
        <pc:picChg chg="add del mod">
          <ac:chgData name="Phil Austin" userId="e8cb08a9-62eb-4c3a-858b-569f98079d08" providerId="ADAL" clId="{8045750F-A766-48EF-9F9C-8A19365185C6}" dt="2024-09-06T16:14:38.002" v="496" actId="478"/>
          <ac:picMkLst>
            <pc:docMk/>
            <pc:sldMk cId="4190065447" sldId="263"/>
            <ac:picMk id="7" creationId="{870591AE-4585-0532-AB65-9107A28AD677}"/>
          </ac:picMkLst>
        </pc:picChg>
        <pc:picChg chg="add mod">
          <ac:chgData name="Phil Austin" userId="e8cb08a9-62eb-4c3a-858b-569f98079d08" providerId="ADAL" clId="{8045750F-A766-48EF-9F9C-8A19365185C6}" dt="2024-09-06T16:14:44.825" v="499" actId="1076"/>
          <ac:picMkLst>
            <pc:docMk/>
            <pc:sldMk cId="4190065447" sldId="263"/>
            <ac:picMk id="9" creationId="{F7D2314A-1B8C-C6BD-10BB-5AAB35CAB631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4:22.287" v="337" actId="14100"/>
        <pc:sldMkLst>
          <pc:docMk/>
          <pc:sldMk cId="3090353371" sldId="264"/>
        </pc:sldMkLst>
        <pc:spChg chg="mod">
          <ac:chgData name="Phil Austin" userId="e8cb08a9-62eb-4c3a-858b-569f98079d08" providerId="ADAL" clId="{8045750F-A766-48EF-9F9C-8A19365185C6}" dt="2024-09-06T15:28:40.637" v="330" actId="20577"/>
          <ac:spMkLst>
            <pc:docMk/>
            <pc:sldMk cId="3090353371" sldId="264"/>
            <ac:spMk id="2" creationId="{1B00D034-D02B-7E67-2E92-CAB94BD8B068}"/>
          </ac:spMkLst>
        </pc:spChg>
        <pc:spChg chg="del">
          <ac:chgData name="Phil Austin" userId="e8cb08a9-62eb-4c3a-858b-569f98079d08" providerId="ADAL" clId="{8045750F-A766-48EF-9F9C-8A19365185C6}" dt="2024-09-06T15:28:57.060" v="331" actId="478"/>
          <ac:spMkLst>
            <pc:docMk/>
            <pc:sldMk cId="3090353371" sldId="264"/>
            <ac:spMk id="3" creationId="{9DE59AE3-5E96-EAE9-3407-6014E3998F45}"/>
          </ac:spMkLst>
        </pc:spChg>
        <pc:picChg chg="add mod">
          <ac:chgData name="Phil Austin" userId="e8cb08a9-62eb-4c3a-858b-569f98079d08" providerId="ADAL" clId="{8045750F-A766-48EF-9F9C-8A19365185C6}" dt="2024-09-06T15:34:22.287" v="337" actId="14100"/>
          <ac:picMkLst>
            <pc:docMk/>
            <pc:sldMk cId="3090353371" sldId="264"/>
            <ac:picMk id="5" creationId="{F9045B4F-C670-226B-D35C-8E0005E4A7EE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8:16.606" v="362" actId="20577"/>
        <pc:sldMkLst>
          <pc:docMk/>
          <pc:sldMk cId="295269056" sldId="265"/>
        </pc:sldMkLst>
        <pc:spChg chg="mod">
          <ac:chgData name="Phil Austin" userId="e8cb08a9-62eb-4c3a-858b-569f98079d08" providerId="ADAL" clId="{8045750F-A766-48EF-9F9C-8A19365185C6}" dt="2024-09-06T15:38:16.606" v="362" actId="20577"/>
          <ac:spMkLst>
            <pc:docMk/>
            <pc:sldMk cId="295269056" sldId="265"/>
            <ac:spMk id="2" creationId="{81D27BCA-90CC-0536-CB39-B601329304AD}"/>
          </ac:spMkLst>
        </pc:spChg>
        <pc:spChg chg="del">
          <ac:chgData name="Phil Austin" userId="e8cb08a9-62eb-4c3a-858b-569f98079d08" providerId="ADAL" clId="{8045750F-A766-48EF-9F9C-8A19365185C6}" dt="2024-09-06T15:38:05.901" v="339" actId="478"/>
          <ac:spMkLst>
            <pc:docMk/>
            <pc:sldMk cId="295269056" sldId="265"/>
            <ac:spMk id="3" creationId="{5C1EC130-B406-F33C-37E9-7217541CACF6}"/>
          </ac:spMkLst>
        </pc:spChg>
        <pc:picChg chg="add mod">
          <ac:chgData name="Phil Austin" userId="e8cb08a9-62eb-4c3a-858b-569f98079d08" providerId="ADAL" clId="{8045750F-A766-48EF-9F9C-8A19365185C6}" dt="2024-09-06T15:38:09.481" v="341" actId="1076"/>
          <ac:picMkLst>
            <pc:docMk/>
            <pc:sldMk cId="295269056" sldId="265"/>
            <ac:picMk id="5" creationId="{44630B37-8205-0E86-3CC4-B0A7F6E06CD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06T15:51:50.894" v="415" actId="20577"/>
        <pc:sldMkLst>
          <pc:docMk/>
          <pc:sldMk cId="1089022972" sldId="266"/>
        </pc:sldMkLst>
        <pc:spChg chg="mod">
          <ac:chgData name="Phil Austin" userId="e8cb08a9-62eb-4c3a-858b-569f98079d08" providerId="ADAL" clId="{8045750F-A766-48EF-9F9C-8A19365185C6}" dt="2024-09-06T15:51:50.894" v="415" actId="20577"/>
          <ac:spMkLst>
            <pc:docMk/>
            <pc:sldMk cId="1089022972" sldId="266"/>
            <ac:spMk id="2" creationId="{D98458D0-E1F0-10C1-6C5E-8B96093F9386}"/>
          </ac:spMkLst>
        </pc:spChg>
        <pc:spChg chg="del">
          <ac:chgData name="Phil Austin" userId="e8cb08a9-62eb-4c3a-858b-569f98079d08" providerId="ADAL" clId="{8045750F-A766-48EF-9F9C-8A19365185C6}" dt="2024-09-06T15:51:44.714" v="393" actId="22"/>
          <ac:spMkLst>
            <pc:docMk/>
            <pc:sldMk cId="1089022972" sldId="266"/>
            <ac:spMk id="3" creationId="{7AB9695E-740B-FAA8-8E01-F88784BD8049}"/>
          </ac:spMkLst>
        </pc:spChg>
        <pc:picChg chg="add mod ord">
          <ac:chgData name="Phil Austin" userId="e8cb08a9-62eb-4c3a-858b-569f98079d08" providerId="ADAL" clId="{8045750F-A766-48EF-9F9C-8A19365185C6}" dt="2024-09-06T15:51:44.714" v="393" actId="22"/>
          <ac:picMkLst>
            <pc:docMk/>
            <pc:sldMk cId="1089022972" sldId="266"/>
            <ac:picMk id="5" creationId="{124BE7D9-AF93-EE5B-E2E6-9F33994C2CCD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15:23.454" v="986"/>
        <pc:sldMkLst>
          <pc:docMk/>
          <pc:sldMk cId="164542091" sldId="267"/>
        </pc:sldMkLst>
        <pc:spChg chg="add del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2" creationId="{71DE5ED6-49D5-43EE-E52E-844BFD80D4AE}"/>
          </ac:spMkLst>
        </pc:spChg>
        <pc:spChg chg="del">
          <ac:chgData name="Phil Austin" userId="e8cb08a9-62eb-4c3a-858b-569f98079d08" providerId="ADAL" clId="{8045750F-A766-48EF-9F9C-8A19365185C6}" dt="2024-09-06T15:39:12.317" v="373" actId="478"/>
          <ac:spMkLst>
            <pc:docMk/>
            <pc:sldMk cId="164542091" sldId="267"/>
            <ac:spMk id="3" creationId="{0813FB62-FE46-CC92-2C0B-3D25E2B93615}"/>
          </ac:spMkLst>
        </pc:spChg>
        <pc:spChg chg="add del mod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5" creationId="{04BF08BD-C37D-3A86-7958-350FCCEED827}"/>
          </ac:spMkLst>
        </pc:spChg>
        <pc:spChg chg="add del mod">
          <ac:chgData name="Phil Austin" userId="e8cb08a9-62eb-4c3a-858b-569f98079d08" providerId="ADAL" clId="{8045750F-A766-48EF-9F9C-8A19365185C6}" dt="2024-09-06T15:47:04.920" v="378" actId="478"/>
          <ac:spMkLst>
            <pc:docMk/>
            <pc:sldMk cId="164542091" sldId="267"/>
            <ac:spMk id="7" creationId="{981E2C24-70E5-B1D6-7D1A-47A8F7987473}"/>
          </ac:spMkLst>
        </pc:spChg>
        <pc:picChg chg="add del">
          <ac:chgData name="Phil Austin" userId="e8cb08a9-62eb-4c3a-858b-569f98079d08" providerId="ADAL" clId="{8045750F-A766-48EF-9F9C-8A19365185C6}" dt="2024-09-06T15:47:30.347" v="380" actId="478"/>
          <ac:picMkLst>
            <pc:docMk/>
            <pc:sldMk cId="164542091" sldId="267"/>
            <ac:picMk id="9" creationId="{36FB4CE1-9252-688B-6923-C604B7ECB452}"/>
          </ac:picMkLst>
        </pc:picChg>
        <pc:picChg chg="add">
          <ac:chgData name="Phil Austin" userId="e8cb08a9-62eb-4c3a-858b-569f98079d08" providerId="ADAL" clId="{8045750F-A766-48EF-9F9C-8A19365185C6}" dt="2024-09-06T15:47:31.276" v="381" actId="22"/>
          <ac:picMkLst>
            <pc:docMk/>
            <pc:sldMk cId="164542091" sldId="267"/>
            <ac:picMk id="11" creationId="{3268972B-32A1-31B9-A481-6C95F1501AAC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53:02.925" v="417" actId="22"/>
        <pc:sldMkLst>
          <pc:docMk/>
          <pc:sldMk cId="3133356900" sldId="268"/>
        </pc:sldMkLst>
        <pc:spChg chg="mod">
          <ac:chgData name="Phil Austin" userId="e8cb08a9-62eb-4c3a-858b-569f98079d08" providerId="ADAL" clId="{8045750F-A766-48EF-9F9C-8A19365185C6}" dt="2024-09-06T15:43:13.073" v="377"/>
          <ac:spMkLst>
            <pc:docMk/>
            <pc:sldMk cId="3133356900" sldId="268"/>
            <ac:spMk id="2" creationId="{2EBA1033-F7AF-622C-4672-4EA84A688521}"/>
          </ac:spMkLst>
        </pc:spChg>
        <pc:spChg chg="del">
          <ac:chgData name="Phil Austin" userId="e8cb08a9-62eb-4c3a-858b-569f98079d08" providerId="ADAL" clId="{8045750F-A766-48EF-9F9C-8A19365185C6}" dt="2024-09-06T15:43:00.397" v="375" actId="478"/>
          <ac:spMkLst>
            <pc:docMk/>
            <pc:sldMk cId="3133356900" sldId="268"/>
            <ac:spMk id="3" creationId="{410DEED8-0BE4-34A6-3D2E-FD313E11E4EC}"/>
          </ac:spMkLst>
        </pc:spChg>
        <pc:picChg chg="add del">
          <ac:chgData name="Phil Austin" userId="e8cb08a9-62eb-4c3a-858b-569f98079d08" providerId="ADAL" clId="{8045750F-A766-48EF-9F9C-8A19365185C6}" dt="2024-09-06T15:52:12.692" v="416" actId="478"/>
          <ac:picMkLst>
            <pc:docMk/>
            <pc:sldMk cId="3133356900" sldId="268"/>
            <ac:picMk id="5" creationId="{8E20BBD2-A0C9-292B-2EAF-94EE8DC14AE0}"/>
          </ac:picMkLst>
        </pc:picChg>
        <pc:picChg chg="add">
          <ac:chgData name="Phil Austin" userId="e8cb08a9-62eb-4c3a-858b-569f98079d08" providerId="ADAL" clId="{8045750F-A766-48EF-9F9C-8A19365185C6}" dt="2024-09-06T15:53:02.925" v="417" actId="22"/>
          <ac:picMkLst>
            <pc:docMk/>
            <pc:sldMk cId="3133356900" sldId="268"/>
            <ac:picMk id="7" creationId="{85B78DA8-A440-E2DB-FCCE-25A29079FCE6}"/>
          </ac:picMkLst>
        </pc:picChg>
      </pc:sldChg>
      <pc:sldChg chg="new del">
        <pc:chgData name="Phil Austin" userId="e8cb08a9-62eb-4c3a-858b-569f98079d08" providerId="ADAL" clId="{8045750F-A766-48EF-9F9C-8A19365185C6}" dt="2024-09-06T15:47:45.401" v="384" actId="47"/>
        <pc:sldMkLst>
          <pc:docMk/>
          <pc:sldMk cId="4291736563" sldId="269"/>
        </pc:sldMkLst>
      </pc:sldChg>
      <pc:sldChg chg="addSp delSp modSp add mod">
        <pc:chgData name="Phil Austin" userId="e8cb08a9-62eb-4c3a-858b-569f98079d08" providerId="ADAL" clId="{8045750F-A766-48EF-9F9C-8A19365185C6}" dt="2024-09-06T15:50:16.065" v="390" actId="14100"/>
        <pc:sldMkLst>
          <pc:docMk/>
          <pc:sldMk cId="2560816649" sldId="270"/>
        </pc:sldMkLst>
        <pc:spChg chg="mod">
          <ac:chgData name="Phil Austin" userId="e8cb08a9-62eb-4c3a-858b-569f98079d08" providerId="ADAL" clId="{8045750F-A766-48EF-9F9C-8A19365185C6}" dt="2024-09-06T15:50:16.065" v="390" actId="14100"/>
          <ac:spMkLst>
            <pc:docMk/>
            <pc:sldMk cId="2560816649" sldId="270"/>
            <ac:spMk id="2" creationId="{71DE5ED6-49D5-43EE-E52E-844BFD80D4AE}"/>
          </ac:spMkLst>
        </pc:spChg>
        <pc:picChg chg="add mod">
          <ac:chgData name="Phil Austin" userId="e8cb08a9-62eb-4c3a-858b-569f98079d08" providerId="ADAL" clId="{8045750F-A766-48EF-9F9C-8A19365185C6}" dt="2024-09-06T15:50:11.303" v="389" actId="14100"/>
          <ac:picMkLst>
            <pc:docMk/>
            <pc:sldMk cId="2560816649" sldId="270"/>
            <ac:picMk id="4" creationId="{4AA5BF6B-C24C-1D45-3336-F3EA65CFDD5B}"/>
          </ac:picMkLst>
        </pc:picChg>
        <pc:picChg chg="del">
          <ac:chgData name="Phil Austin" userId="e8cb08a9-62eb-4c3a-858b-569f98079d08" providerId="ADAL" clId="{8045750F-A766-48EF-9F9C-8A19365185C6}" dt="2024-09-06T15:47:49.404" v="385" actId="478"/>
          <ac:picMkLst>
            <pc:docMk/>
            <pc:sldMk cId="2560816649" sldId="270"/>
            <ac:picMk id="11" creationId="{3268972B-32A1-31B9-A481-6C95F1501A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29.462" v="886"/>
        <pc:sldMkLst>
          <pc:docMk/>
          <pc:sldMk cId="2761438542" sldId="271"/>
        </pc:sldMkLst>
        <pc:spChg chg="mod">
          <ac:chgData name="Phil Austin" userId="e8cb08a9-62eb-4c3a-858b-569f98079d08" providerId="ADAL" clId="{8045750F-A766-48EF-9F9C-8A19365185C6}" dt="2024-09-06T15:54:12.766" v="455" actId="20577"/>
          <ac:spMkLst>
            <pc:docMk/>
            <pc:sldMk cId="2761438542" sldId="271"/>
            <ac:spMk id="2" creationId="{4B8040E2-6B5A-FA8B-4D52-723252A920C1}"/>
          </ac:spMkLst>
        </pc:spChg>
        <pc:spChg chg="del">
          <ac:chgData name="Phil Austin" userId="e8cb08a9-62eb-4c3a-858b-569f98079d08" providerId="ADAL" clId="{8045750F-A766-48EF-9F9C-8A19365185C6}" dt="2024-09-06T15:53:54.540" v="420" actId="478"/>
          <ac:spMkLst>
            <pc:docMk/>
            <pc:sldMk cId="2761438542" sldId="271"/>
            <ac:spMk id="3" creationId="{D77CF467-561A-4DDA-C0E1-6C76292538CD}"/>
          </ac:spMkLst>
        </pc:spChg>
        <pc:picChg chg="add del">
          <ac:chgData name="Phil Austin" userId="e8cb08a9-62eb-4c3a-858b-569f98079d08" providerId="ADAL" clId="{8045750F-A766-48EF-9F9C-8A19365185C6}" dt="2024-09-06T15:54:31.203" v="456" actId="478"/>
          <ac:picMkLst>
            <pc:docMk/>
            <pc:sldMk cId="2761438542" sldId="271"/>
            <ac:picMk id="5" creationId="{F318E481-DE8E-A03F-9E8C-68FECC60E827}"/>
          </ac:picMkLst>
        </pc:picChg>
        <pc:picChg chg="add mod">
          <ac:chgData name="Phil Austin" userId="e8cb08a9-62eb-4c3a-858b-569f98079d08" providerId="ADAL" clId="{8045750F-A766-48EF-9F9C-8A19365185C6}" dt="2024-09-06T15:54:35.323" v="458" actId="1076"/>
          <ac:picMkLst>
            <pc:docMk/>
            <pc:sldMk cId="2761438542" sldId="271"/>
            <ac:picMk id="7" creationId="{16BAAA67-2AB1-6738-A98A-DB6F55F1E904}"/>
          </ac:picMkLst>
        </pc:picChg>
        <pc:picChg chg="add">
          <ac:chgData name="Phil Austin" userId="e8cb08a9-62eb-4c3a-858b-569f98079d08" providerId="ADAL" clId="{8045750F-A766-48EF-9F9C-8A19365185C6}" dt="2024-09-06T15:55:18.734" v="459" actId="22"/>
          <ac:picMkLst>
            <pc:docMk/>
            <pc:sldMk cId="2761438542" sldId="271"/>
            <ac:picMk id="9" creationId="{E73A28CD-647B-8CCC-361C-593CEC1732D5}"/>
          </ac:picMkLst>
        </pc:picChg>
        <pc:picChg chg="add mod">
          <ac:chgData name="Phil Austin" userId="e8cb08a9-62eb-4c3a-858b-569f98079d08" providerId="ADAL" clId="{8045750F-A766-48EF-9F9C-8A19365185C6}" dt="2024-09-06T15:55:20.746" v="460"/>
          <ac:picMkLst>
            <pc:docMk/>
            <pc:sldMk cId="2761438542" sldId="271"/>
            <ac:picMk id="10" creationId="{F2E5CDC4-7991-3CB8-5E2A-01E02D17F203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5:34.023" v="465" actId="1076"/>
        <pc:sldMkLst>
          <pc:docMk/>
          <pc:sldMk cId="444765943" sldId="272"/>
        </pc:sldMkLst>
        <pc:picChg chg="del">
          <ac:chgData name="Phil Austin" userId="e8cb08a9-62eb-4c3a-858b-569f98079d08" providerId="ADAL" clId="{8045750F-A766-48EF-9F9C-8A19365185C6}" dt="2024-09-06T15:55:27.973" v="462" actId="478"/>
          <ac:picMkLst>
            <pc:docMk/>
            <pc:sldMk cId="444765943" sldId="272"/>
            <ac:picMk id="7" creationId="{16BAAA67-2AB1-6738-A98A-DB6F55F1E904}"/>
          </ac:picMkLst>
        </pc:picChg>
        <pc:picChg chg="add del mod">
          <ac:chgData name="Phil Austin" userId="e8cb08a9-62eb-4c3a-858b-569f98079d08" providerId="ADAL" clId="{8045750F-A766-48EF-9F9C-8A19365185C6}" dt="2024-09-06T15:55:34.023" v="465" actId="1076"/>
          <ac:picMkLst>
            <pc:docMk/>
            <pc:sldMk cId="444765943" sldId="272"/>
            <ac:picMk id="9" creationId="{E73A28CD-647B-8CCC-361C-593CEC1732D5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8:21.288" v="472" actId="1076"/>
        <pc:sldMkLst>
          <pc:docMk/>
          <pc:sldMk cId="120758956" sldId="273"/>
        </pc:sldMkLst>
        <pc:picChg chg="add del">
          <ac:chgData name="Phil Austin" userId="e8cb08a9-62eb-4c3a-858b-569f98079d08" providerId="ADAL" clId="{8045750F-A766-48EF-9F9C-8A19365185C6}" dt="2024-09-06T15:58:16.186" v="469" actId="478"/>
          <ac:picMkLst>
            <pc:docMk/>
            <pc:sldMk cId="120758956" sldId="273"/>
            <ac:picMk id="4" creationId="{D607989A-7F23-58C9-2371-320F92B65F37}"/>
          </ac:picMkLst>
        </pc:picChg>
        <pc:picChg chg="add mod">
          <ac:chgData name="Phil Austin" userId="e8cb08a9-62eb-4c3a-858b-569f98079d08" providerId="ADAL" clId="{8045750F-A766-48EF-9F9C-8A19365185C6}" dt="2024-09-06T15:58:21.288" v="472" actId="1076"/>
          <ac:picMkLst>
            <pc:docMk/>
            <pc:sldMk cId="120758956" sldId="273"/>
            <ac:picMk id="6" creationId="{A3EE72BE-7E6D-0EB3-68E3-15226B7C0E10}"/>
          </ac:picMkLst>
        </pc:picChg>
        <pc:picChg chg="del">
          <ac:chgData name="Phil Austin" userId="e8cb08a9-62eb-4c3a-858b-569f98079d08" providerId="ADAL" clId="{8045750F-A766-48EF-9F9C-8A19365185C6}" dt="2024-09-06T15:57:56.702" v="467" actId="478"/>
          <ac:picMkLst>
            <pc:docMk/>
            <pc:sldMk cId="120758956" sldId="273"/>
            <ac:picMk id="9" creationId="{E73A28CD-647B-8CCC-361C-593CEC1732D5}"/>
          </ac:picMkLst>
        </pc:picChg>
      </pc:sldChg>
      <pc:sldChg chg="addSp delSp modSp add del mod ord">
        <pc:chgData name="Phil Austin" userId="e8cb08a9-62eb-4c3a-858b-569f98079d08" providerId="ADAL" clId="{8045750F-A766-48EF-9F9C-8A19365185C6}" dt="2024-09-15T15:23:54.060" v="1030" actId="47"/>
        <pc:sldMkLst>
          <pc:docMk/>
          <pc:sldMk cId="1769684183" sldId="274"/>
        </pc:sldMkLst>
        <pc:spChg chg="del">
          <ac:chgData name="Phil Austin" userId="e8cb08a9-62eb-4c3a-858b-569f98079d08" providerId="ADAL" clId="{8045750F-A766-48EF-9F9C-8A19365185C6}" dt="2024-09-06T16:04:44.063" v="483" actId="478"/>
          <ac:spMkLst>
            <pc:docMk/>
            <pc:sldMk cId="1769684183" sldId="274"/>
            <ac:spMk id="2" creationId="{12485F72-3D84-4EED-32F6-699CF9A5F075}"/>
          </ac:spMkLst>
        </pc:spChg>
        <pc:spChg chg="add mod">
          <ac:chgData name="Phil Austin" userId="e8cb08a9-62eb-4c3a-858b-569f98079d08" providerId="ADAL" clId="{8045750F-A766-48EF-9F9C-8A19365185C6}" dt="2024-09-06T16:04:44.330" v="484"/>
          <ac:spMkLst>
            <pc:docMk/>
            <pc:sldMk cId="1769684183" sldId="274"/>
            <ac:spMk id="6" creationId="{03EE852E-4A7A-F367-9509-616CE2A9626F}"/>
          </ac:spMkLst>
        </pc:spChg>
        <pc:spChg chg="del">
          <ac:chgData name="Phil Austin" userId="e8cb08a9-62eb-4c3a-858b-569f98079d08" providerId="ADAL" clId="{8045750F-A766-48EF-9F9C-8A19365185C6}" dt="2024-09-06T16:03:54.384" v="477" actId="478"/>
          <ac:spMkLst>
            <pc:docMk/>
            <pc:sldMk cId="1769684183" sldId="274"/>
            <ac:spMk id="7" creationId="{D4469F5D-E711-E066-D4B2-4EDA12D27FF8}"/>
          </ac:spMkLst>
        </pc:spChg>
        <pc:picChg chg="add del">
          <ac:chgData name="Phil Austin" userId="e8cb08a9-62eb-4c3a-858b-569f98079d08" providerId="ADAL" clId="{8045750F-A766-48EF-9F9C-8A19365185C6}" dt="2024-09-15T15:18:42.271" v="1027" actId="478"/>
          <ac:picMkLst>
            <pc:docMk/>
            <pc:sldMk cId="1769684183" sldId="274"/>
            <ac:picMk id="4" creationId="{95878B79-9308-C3D5-CEA8-2F84428D70EE}"/>
          </ac:picMkLst>
        </pc:picChg>
        <pc:picChg chg="del">
          <ac:chgData name="Phil Austin" userId="e8cb08a9-62eb-4c3a-858b-569f98079d08" providerId="ADAL" clId="{8045750F-A766-48EF-9F9C-8A19365185C6}" dt="2024-09-06T16:03:51.771" v="476" actId="478"/>
          <ac:picMkLst>
            <pc:docMk/>
            <pc:sldMk cId="1769684183" sldId="274"/>
            <ac:picMk id="5" creationId="{646C3EE8-194C-9110-9B67-951A4E19A95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3471944370" sldId="275"/>
        </pc:sldMkLst>
        <pc:picChg chg="add mod">
          <ac:chgData name="Phil Austin" userId="e8cb08a9-62eb-4c3a-858b-569f98079d08" providerId="ADAL" clId="{8045750F-A766-48EF-9F9C-8A19365185C6}" dt="2024-09-06T16:08:43.777" v="489" actId="14100"/>
          <ac:picMkLst>
            <pc:docMk/>
            <pc:sldMk cId="3471944370" sldId="275"/>
            <ac:picMk id="3" creationId="{BE1C3196-F371-5063-CABF-B309F4D0E737}"/>
          </ac:picMkLst>
        </pc:picChg>
        <pc:picChg chg="del">
          <ac:chgData name="Phil Austin" userId="e8cb08a9-62eb-4c3a-858b-569f98079d08" providerId="ADAL" clId="{8045750F-A766-48EF-9F9C-8A19365185C6}" dt="2024-09-06T16:08:32.576" v="486" actId="478"/>
          <ac:picMkLst>
            <pc:docMk/>
            <pc:sldMk cId="3471944370" sldId="275"/>
            <ac:picMk id="4" creationId="{95878B79-9308-C3D5-CEA8-2F84428D70EE}"/>
          </ac:picMkLst>
        </pc:picChg>
        <pc:picChg chg="add del">
          <ac:chgData name="Phil Austin" userId="e8cb08a9-62eb-4c3a-858b-569f98079d08" providerId="ADAL" clId="{8045750F-A766-48EF-9F9C-8A19365185C6}" dt="2024-09-06T16:12:16.255" v="491" actId="22"/>
          <ac:picMkLst>
            <pc:docMk/>
            <pc:sldMk cId="3471944370" sldId="275"/>
            <ac:picMk id="7" creationId="{2EA910ED-40CB-52C5-2EE5-63C3B1C91D30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2050583529" sldId="276"/>
        </pc:sldMkLst>
        <pc:picChg chg="del">
          <ac:chgData name="Phil Austin" userId="e8cb08a9-62eb-4c3a-858b-569f98079d08" providerId="ADAL" clId="{8045750F-A766-48EF-9F9C-8A19365185C6}" dt="2024-09-06T16:12:22.242" v="493" actId="478"/>
          <ac:picMkLst>
            <pc:docMk/>
            <pc:sldMk cId="2050583529" sldId="276"/>
            <ac:picMk id="3" creationId="{BE1C3196-F371-5063-CABF-B309F4D0E737}"/>
          </ac:picMkLst>
        </pc:picChg>
        <pc:picChg chg="add mod">
          <ac:chgData name="Phil Austin" userId="e8cb08a9-62eb-4c3a-858b-569f98079d08" providerId="ADAL" clId="{8045750F-A766-48EF-9F9C-8A19365185C6}" dt="2024-09-06T16:12:27.061" v="495" actId="1076"/>
          <ac:picMkLst>
            <pc:docMk/>
            <pc:sldMk cId="2050583529" sldId="276"/>
            <ac:picMk id="4" creationId="{E8DD0994-1E32-E5A0-944F-1FA6E186915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2.745" v="1036"/>
        <pc:sldMkLst>
          <pc:docMk/>
          <pc:sldMk cId="2078073998" sldId="277"/>
        </pc:sldMkLst>
        <pc:spChg chg="mod">
          <ac:chgData name="Phil Austin" userId="e8cb08a9-62eb-4c3a-858b-569f98079d08" providerId="ADAL" clId="{8045750F-A766-48EF-9F9C-8A19365185C6}" dt="2024-09-08T10:54:18.977" v="508" actId="14100"/>
          <ac:spMkLst>
            <pc:docMk/>
            <pc:sldMk cId="2078073998" sldId="277"/>
            <ac:spMk id="2" creationId="{BFAC80B4-447D-E463-8661-F82BB0566396}"/>
          </ac:spMkLst>
        </pc:spChg>
        <pc:spChg chg="del">
          <ac:chgData name="Phil Austin" userId="e8cb08a9-62eb-4c3a-858b-569f98079d08" providerId="ADAL" clId="{8045750F-A766-48EF-9F9C-8A19365185C6}" dt="2024-09-08T10:54:07.086" v="505" actId="478"/>
          <ac:spMkLst>
            <pc:docMk/>
            <pc:sldMk cId="2078073998" sldId="277"/>
            <ac:spMk id="3" creationId="{DFC06443-228E-58DC-9A10-A275C454219B}"/>
          </ac:spMkLst>
        </pc:spChg>
        <pc:picChg chg="add mod">
          <ac:chgData name="Phil Austin" userId="e8cb08a9-62eb-4c3a-858b-569f98079d08" providerId="ADAL" clId="{8045750F-A766-48EF-9F9C-8A19365185C6}" dt="2024-09-08T10:54:22" v="509" actId="1076"/>
          <ac:picMkLst>
            <pc:docMk/>
            <pc:sldMk cId="2078073998" sldId="277"/>
            <ac:picMk id="5" creationId="{201CED20-40B3-81D8-3E22-C3ED7D00E0AA}"/>
          </ac:picMkLst>
        </pc:picChg>
        <pc:picChg chg="add mod">
          <ac:chgData name="Phil Austin" userId="e8cb08a9-62eb-4c3a-858b-569f98079d08" providerId="ADAL" clId="{8045750F-A766-48EF-9F9C-8A19365185C6}" dt="2024-09-08T10:55:00.020" v="513" actId="14100"/>
          <ac:picMkLst>
            <pc:docMk/>
            <pc:sldMk cId="2078073998" sldId="277"/>
            <ac:picMk id="7" creationId="{F4C98D34-33BF-17A3-51E1-241C734185D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708826250" sldId="278"/>
        </pc:sldMkLst>
        <pc:spChg chg="del">
          <ac:chgData name="Phil Austin" userId="e8cb08a9-62eb-4c3a-858b-569f98079d08" providerId="ADAL" clId="{8045750F-A766-48EF-9F9C-8A19365185C6}" dt="2024-09-08T10:55:49.438" v="516" actId="478"/>
          <ac:spMkLst>
            <pc:docMk/>
            <pc:sldMk cId="1708826250" sldId="278"/>
            <ac:spMk id="3" creationId="{2003FC26-4493-5E8F-30CA-1FA9BFE098B1}"/>
          </ac:spMkLst>
        </pc:spChg>
        <pc:picChg chg="add mod">
          <ac:chgData name="Phil Austin" userId="e8cb08a9-62eb-4c3a-858b-569f98079d08" providerId="ADAL" clId="{8045750F-A766-48EF-9F9C-8A19365185C6}" dt="2024-09-08T10:56:44.034" v="524" actId="14100"/>
          <ac:picMkLst>
            <pc:docMk/>
            <pc:sldMk cId="1708826250" sldId="278"/>
            <ac:picMk id="5" creationId="{7F29A0FD-412A-4FF6-269A-9279CA60F87E}"/>
          </ac:picMkLst>
        </pc:picChg>
        <pc:picChg chg="add del mod">
          <ac:chgData name="Phil Austin" userId="e8cb08a9-62eb-4c3a-858b-569f98079d08" providerId="ADAL" clId="{8045750F-A766-48EF-9F9C-8A19365185C6}" dt="2024-09-08T10:56:43.626" v="523" actId="22"/>
          <ac:picMkLst>
            <pc:docMk/>
            <pc:sldMk cId="1708826250" sldId="278"/>
            <ac:picMk id="7" creationId="{7E32964C-5CD6-3823-3455-204D70068954}"/>
          </ac:picMkLst>
        </pc:picChg>
      </pc:sldChg>
      <pc:sldChg chg="addSp delSp modSp new del mod ord">
        <pc:chgData name="Phil Austin" userId="e8cb08a9-62eb-4c3a-858b-569f98079d08" providerId="ADAL" clId="{8045750F-A766-48EF-9F9C-8A19365185C6}" dt="2024-09-15T15:27:40.388" v="1045" actId="47"/>
        <pc:sldMkLst>
          <pc:docMk/>
          <pc:sldMk cId="978081995" sldId="279"/>
        </pc:sldMkLst>
        <pc:spChg chg="del">
          <ac:chgData name="Phil Austin" userId="e8cb08a9-62eb-4c3a-858b-569f98079d08" providerId="ADAL" clId="{8045750F-A766-48EF-9F9C-8A19365185C6}" dt="2024-09-08T10:56:49.222" v="526" actId="478"/>
          <ac:spMkLst>
            <pc:docMk/>
            <pc:sldMk cId="978081995" sldId="279"/>
            <ac:spMk id="3" creationId="{064B91E3-5F76-61A4-0CB8-11A845D9CF9C}"/>
          </ac:spMkLst>
        </pc:spChg>
        <pc:picChg chg="add mod">
          <ac:chgData name="Phil Austin" userId="e8cb08a9-62eb-4c3a-858b-569f98079d08" providerId="ADAL" clId="{8045750F-A766-48EF-9F9C-8A19365185C6}" dt="2024-09-08T10:56:52.159" v="528" actId="1076"/>
          <ac:picMkLst>
            <pc:docMk/>
            <pc:sldMk cId="978081995" sldId="279"/>
            <ac:picMk id="5" creationId="{1C716968-5C57-9DCF-CAB2-313551A0C0D3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9.890" v="1038"/>
        <pc:sldMkLst>
          <pc:docMk/>
          <pc:sldMk cId="421378720" sldId="280"/>
        </pc:sldMkLst>
        <pc:spChg chg="del">
          <ac:chgData name="Phil Austin" userId="e8cb08a9-62eb-4c3a-858b-569f98079d08" providerId="ADAL" clId="{8045750F-A766-48EF-9F9C-8A19365185C6}" dt="2024-09-08T10:58:16.879" v="530" actId="478"/>
          <ac:spMkLst>
            <pc:docMk/>
            <pc:sldMk cId="421378720" sldId="280"/>
            <ac:spMk id="3" creationId="{742DBD8A-B0E7-4179-CFC2-FC2F3F97966D}"/>
          </ac:spMkLst>
        </pc:spChg>
        <pc:picChg chg="add del mod">
          <ac:chgData name="Phil Austin" userId="e8cb08a9-62eb-4c3a-858b-569f98079d08" providerId="ADAL" clId="{8045750F-A766-48EF-9F9C-8A19365185C6}" dt="2024-09-08T10:58:32.616" v="533" actId="478"/>
          <ac:picMkLst>
            <pc:docMk/>
            <pc:sldMk cId="421378720" sldId="280"/>
            <ac:picMk id="5" creationId="{31E24A20-1918-1BD3-7387-B1022E74DB58}"/>
          </ac:picMkLst>
        </pc:picChg>
        <pc:picChg chg="add mod">
          <ac:chgData name="Phil Austin" userId="e8cb08a9-62eb-4c3a-858b-569f98079d08" providerId="ADAL" clId="{8045750F-A766-48EF-9F9C-8A19365185C6}" dt="2024-09-08T10:58:37.157" v="535" actId="1076"/>
          <ac:picMkLst>
            <pc:docMk/>
            <pc:sldMk cId="421378720" sldId="280"/>
            <ac:picMk id="7" creationId="{EA47DFE6-D2F8-294E-C3D2-1D0F0F663C9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72295273" sldId="281"/>
        </pc:sldMkLst>
        <pc:spChg chg="del">
          <ac:chgData name="Phil Austin" userId="e8cb08a9-62eb-4c3a-858b-569f98079d08" providerId="ADAL" clId="{8045750F-A766-48EF-9F9C-8A19365185C6}" dt="2024-09-08T10:59:53.300" v="537" actId="478"/>
          <ac:spMkLst>
            <pc:docMk/>
            <pc:sldMk cId="1072295273" sldId="281"/>
            <ac:spMk id="3" creationId="{9B976880-6D8B-B523-8D32-CD2C01A98CE1}"/>
          </ac:spMkLst>
        </pc:spChg>
        <pc:picChg chg="add mod">
          <ac:chgData name="Phil Austin" userId="e8cb08a9-62eb-4c3a-858b-569f98079d08" providerId="ADAL" clId="{8045750F-A766-48EF-9F9C-8A19365185C6}" dt="2024-09-08T11:00:02.921" v="541" actId="1076"/>
          <ac:picMkLst>
            <pc:docMk/>
            <pc:sldMk cId="1072295273" sldId="281"/>
            <ac:picMk id="5" creationId="{2D893F72-E3F8-15FB-AECC-87A573F8324B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09:19.994" v="553" actId="14100"/>
        <pc:sldMkLst>
          <pc:docMk/>
          <pc:sldMk cId="12475657" sldId="282"/>
        </pc:sldMkLst>
        <pc:spChg chg="mod">
          <ac:chgData name="Phil Austin" userId="e8cb08a9-62eb-4c3a-858b-569f98079d08" providerId="ADAL" clId="{8045750F-A766-48EF-9F9C-8A19365185C6}" dt="2024-09-08T11:09:19.994" v="553" actId="14100"/>
          <ac:spMkLst>
            <pc:docMk/>
            <pc:sldMk cId="12475657" sldId="282"/>
            <ac:spMk id="2" creationId="{767D3F27-60C0-A37F-763F-F30EC96BFF76}"/>
          </ac:spMkLst>
        </pc:spChg>
        <pc:spChg chg="del">
          <ac:chgData name="Phil Austin" userId="e8cb08a9-62eb-4c3a-858b-569f98079d08" providerId="ADAL" clId="{8045750F-A766-48EF-9F9C-8A19365185C6}" dt="2024-09-08T11:07:48.851" v="543" actId="478"/>
          <ac:spMkLst>
            <pc:docMk/>
            <pc:sldMk cId="12475657" sldId="282"/>
            <ac:spMk id="3" creationId="{17629692-86A5-606F-54E5-75F3AF1446AB}"/>
          </ac:spMkLst>
        </pc:spChg>
        <pc:picChg chg="add del mod">
          <ac:chgData name="Phil Austin" userId="e8cb08a9-62eb-4c3a-858b-569f98079d08" providerId="ADAL" clId="{8045750F-A766-48EF-9F9C-8A19365185C6}" dt="2024-09-08T11:09:04.291" v="547" actId="478"/>
          <ac:picMkLst>
            <pc:docMk/>
            <pc:sldMk cId="12475657" sldId="282"/>
            <ac:picMk id="5" creationId="{93592EAE-0582-E1A9-DAD2-DED948871C40}"/>
          </ac:picMkLst>
        </pc:picChg>
        <pc:picChg chg="add mod">
          <ac:chgData name="Phil Austin" userId="e8cb08a9-62eb-4c3a-858b-569f98079d08" providerId="ADAL" clId="{8045750F-A766-48EF-9F9C-8A19365185C6}" dt="2024-09-08T11:09:17.007" v="552" actId="1076"/>
          <ac:picMkLst>
            <pc:docMk/>
            <pc:sldMk cId="12475657" sldId="282"/>
            <ac:picMk id="7" creationId="{63363270-92B1-CA00-235B-6F5FBFBB4DA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8:08.095" v="1058"/>
        <pc:sldMkLst>
          <pc:docMk/>
          <pc:sldMk cId="4274672877" sldId="283"/>
        </pc:sldMkLst>
        <pc:spChg chg="mod">
          <ac:chgData name="Phil Austin" userId="e8cb08a9-62eb-4c3a-858b-569f98079d08" providerId="ADAL" clId="{8045750F-A766-48EF-9F9C-8A19365185C6}" dt="2024-09-08T11:11:08.943" v="559" actId="14100"/>
          <ac:spMkLst>
            <pc:docMk/>
            <pc:sldMk cId="4274672877" sldId="283"/>
            <ac:spMk id="2" creationId="{C728E01E-BAF5-6A80-20F1-087955496E37}"/>
          </ac:spMkLst>
        </pc:spChg>
        <pc:spChg chg="del">
          <ac:chgData name="Phil Austin" userId="e8cb08a9-62eb-4c3a-858b-569f98079d08" providerId="ADAL" clId="{8045750F-A766-48EF-9F9C-8A19365185C6}" dt="2024-09-08T11:10:56.472" v="555" actId="478"/>
          <ac:spMkLst>
            <pc:docMk/>
            <pc:sldMk cId="4274672877" sldId="283"/>
            <ac:spMk id="3" creationId="{208627E8-56E9-AE34-C681-4CD548C9302D}"/>
          </ac:spMkLst>
        </pc:spChg>
        <pc:picChg chg="add del mod">
          <ac:chgData name="Phil Austin" userId="e8cb08a9-62eb-4c3a-858b-569f98079d08" providerId="ADAL" clId="{8045750F-A766-48EF-9F9C-8A19365185C6}" dt="2024-09-08T11:12:15.894" v="562" actId="478"/>
          <ac:picMkLst>
            <pc:docMk/>
            <pc:sldMk cId="4274672877" sldId="283"/>
            <ac:picMk id="5" creationId="{64EF6802-B7E3-EF52-6334-2BB14D58B651}"/>
          </ac:picMkLst>
        </pc:picChg>
        <pc:picChg chg="add mod">
          <ac:chgData name="Phil Austin" userId="e8cb08a9-62eb-4c3a-858b-569f98079d08" providerId="ADAL" clId="{8045750F-A766-48EF-9F9C-8A19365185C6}" dt="2024-09-08T11:12:27.121" v="566" actId="14100"/>
          <ac:picMkLst>
            <pc:docMk/>
            <pc:sldMk cId="4274672877" sldId="283"/>
            <ac:picMk id="7" creationId="{EDA007C6-36BF-6222-5B1A-03A1BE3F57A1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11.971" v="1074"/>
        <pc:sldMkLst>
          <pc:docMk/>
          <pc:sldMk cId="497924248" sldId="284"/>
        </pc:sldMkLst>
        <pc:spChg chg="del">
          <ac:chgData name="Phil Austin" userId="e8cb08a9-62eb-4c3a-858b-569f98079d08" providerId="ADAL" clId="{8045750F-A766-48EF-9F9C-8A19365185C6}" dt="2024-09-08T11:15:02.392" v="569" actId="478"/>
          <ac:spMkLst>
            <pc:docMk/>
            <pc:sldMk cId="497924248" sldId="284"/>
            <ac:spMk id="3" creationId="{E03D0CED-B9B2-BDD9-4175-3EDC7A523B3E}"/>
          </ac:spMkLst>
        </pc:spChg>
        <pc:picChg chg="add mod">
          <ac:chgData name="Phil Austin" userId="e8cb08a9-62eb-4c3a-858b-569f98079d08" providerId="ADAL" clId="{8045750F-A766-48EF-9F9C-8A19365185C6}" dt="2024-09-08T11:15:05.381" v="570" actId="1076"/>
          <ac:picMkLst>
            <pc:docMk/>
            <pc:sldMk cId="497924248" sldId="284"/>
            <ac:picMk id="5" creationId="{E42CB9A0-0A1D-2247-2FB8-AB5F4B227001}"/>
          </ac:picMkLst>
        </pc:picChg>
        <pc:picChg chg="add mod">
          <ac:chgData name="Phil Austin" userId="e8cb08a9-62eb-4c3a-858b-569f98079d08" providerId="ADAL" clId="{8045750F-A766-48EF-9F9C-8A19365185C6}" dt="2024-09-08T11:15:47.305" v="574" actId="14100"/>
          <ac:picMkLst>
            <pc:docMk/>
            <pc:sldMk cId="497924248" sldId="284"/>
            <ac:picMk id="7" creationId="{22FBDBA8-7F16-79C5-84FF-B4B16E5DB3DB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05.081" v="1070"/>
        <pc:sldMkLst>
          <pc:docMk/>
          <pc:sldMk cId="711803047" sldId="285"/>
        </pc:sldMkLst>
        <pc:spChg chg="del">
          <ac:chgData name="Phil Austin" userId="e8cb08a9-62eb-4c3a-858b-569f98079d08" providerId="ADAL" clId="{8045750F-A766-48EF-9F9C-8A19365185C6}" dt="2024-09-08T11:19:33.472" v="576" actId="478"/>
          <ac:spMkLst>
            <pc:docMk/>
            <pc:sldMk cId="711803047" sldId="285"/>
            <ac:spMk id="3" creationId="{07C33114-24A6-E28C-0A7E-6A431E60576C}"/>
          </ac:spMkLst>
        </pc:spChg>
        <pc:picChg chg="add mod">
          <ac:chgData name="Phil Austin" userId="e8cb08a9-62eb-4c3a-858b-569f98079d08" providerId="ADAL" clId="{8045750F-A766-48EF-9F9C-8A19365185C6}" dt="2024-09-08T11:19:38.439" v="578" actId="1076"/>
          <ac:picMkLst>
            <pc:docMk/>
            <pc:sldMk cId="711803047" sldId="285"/>
            <ac:picMk id="5" creationId="{E3EE5837-9DE7-1C2A-DF3F-960FA55EC81F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176878744" sldId="286"/>
        </pc:sldMkLst>
        <pc:spChg chg="del">
          <ac:chgData name="Phil Austin" userId="e8cb08a9-62eb-4c3a-858b-569f98079d08" providerId="ADAL" clId="{8045750F-A766-48EF-9F9C-8A19365185C6}" dt="2024-09-08T11:21:38.742" v="581" actId="478"/>
          <ac:spMkLst>
            <pc:docMk/>
            <pc:sldMk cId="1176878744" sldId="286"/>
            <ac:spMk id="3" creationId="{BFC8B85C-A305-CCF5-5A5F-1DC00A359B07}"/>
          </ac:spMkLst>
        </pc:spChg>
        <pc:picChg chg="add mod">
          <ac:chgData name="Phil Austin" userId="e8cb08a9-62eb-4c3a-858b-569f98079d08" providerId="ADAL" clId="{8045750F-A766-48EF-9F9C-8A19365185C6}" dt="2024-09-08T11:21:41.714" v="582" actId="1076"/>
          <ac:picMkLst>
            <pc:docMk/>
            <pc:sldMk cId="1176878744" sldId="286"/>
            <ac:picMk id="5" creationId="{4E9E29CB-43C5-F6D1-3EB0-E21010287988}"/>
          </ac:picMkLst>
        </pc:picChg>
        <pc:picChg chg="add del mod">
          <ac:chgData name="Phil Austin" userId="e8cb08a9-62eb-4c3a-858b-569f98079d08" providerId="ADAL" clId="{8045750F-A766-48EF-9F9C-8A19365185C6}" dt="2024-09-08T11:22:37.958" v="585" actId="478"/>
          <ac:picMkLst>
            <pc:docMk/>
            <pc:sldMk cId="1176878744" sldId="286"/>
            <ac:picMk id="7" creationId="{893AEE3B-C973-B468-F8B6-FF52F9D27AAF}"/>
          </ac:picMkLst>
        </pc:picChg>
        <pc:picChg chg="add mod">
          <ac:chgData name="Phil Austin" userId="e8cb08a9-62eb-4c3a-858b-569f98079d08" providerId="ADAL" clId="{8045750F-A766-48EF-9F9C-8A19365185C6}" dt="2024-09-08T11:22:42.675" v="587" actId="1076"/>
          <ac:picMkLst>
            <pc:docMk/>
            <pc:sldMk cId="1176878744" sldId="286"/>
            <ac:picMk id="9" creationId="{E05F283C-C78D-A7F1-4AA5-5C3C0BD0ABB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90943487" sldId="287"/>
        </pc:sldMkLst>
        <pc:spChg chg="del">
          <ac:chgData name="Phil Austin" userId="e8cb08a9-62eb-4c3a-858b-569f98079d08" providerId="ADAL" clId="{8045750F-A766-48EF-9F9C-8A19365185C6}" dt="2024-09-08T11:23:23.277" v="589" actId="478"/>
          <ac:spMkLst>
            <pc:docMk/>
            <pc:sldMk cId="790943487" sldId="287"/>
            <ac:spMk id="3" creationId="{CB33D74B-E54E-FD88-4679-6335EF92892D}"/>
          </ac:spMkLst>
        </pc:spChg>
        <pc:picChg chg="add del mod">
          <ac:chgData name="Phil Austin" userId="e8cb08a9-62eb-4c3a-858b-569f98079d08" providerId="ADAL" clId="{8045750F-A766-48EF-9F9C-8A19365185C6}" dt="2024-09-08T11:24:05.803" v="593" actId="478"/>
          <ac:picMkLst>
            <pc:docMk/>
            <pc:sldMk cId="790943487" sldId="287"/>
            <ac:picMk id="5" creationId="{F8D2E17F-8639-201E-1E4D-DEA70320370F}"/>
          </ac:picMkLst>
        </pc:picChg>
        <pc:picChg chg="add mod">
          <ac:chgData name="Phil Austin" userId="e8cb08a9-62eb-4c3a-858b-569f98079d08" providerId="ADAL" clId="{8045750F-A766-48EF-9F9C-8A19365185C6}" dt="2024-09-08T11:24:09.894" v="595" actId="1076"/>
          <ac:picMkLst>
            <pc:docMk/>
            <pc:sldMk cId="790943487" sldId="287"/>
            <ac:picMk id="7" creationId="{F96E66AB-08F9-1B4E-D669-B5E75AED9749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2560391071" sldId="288"/>
        </pc:sldMkLst>
        <pc:spChg chg="del">
          <ac:chgData name="Phil Austin" userId="e8cb08a9-62eb-4c3a-858b-569f98079d08" providerId="ADAL" clId="{8045750F-A766-48EF-9F9C-8A19365185C6}" dt="2024-09-08T11:26:06.450" v="599" actId="478"/>
          <ac:spMkLst>
            <pc:docMk/>
            <pc:sldMk cId="2560391071" sldId="288"/>
            <ac:spMk id="3" creationId="{1E5CD299-D351-C1BD-1245-42DAEEABAD8B}"/>
          </ac:spMkLst>
        </pc:spChg>
        <pc:picChg chg="add mod">
          <ac:chgData name="Phil Austin" userId="e8cb08a9-62eb-4c3a-858b-569f98079d08" providerId="ADAL" clId="{8045750F-A766-48EF-9F9C-8A19365185C6}" dt="2024-09-08T11:26:16.275" v="604" actId="1076"/>
          <ac:picMkLst>
            <pc:docMk/>
            <pc:sldMk cId="2560391071" sldId="288"/>
            <ac:picMk id="5" creationId="{11ECF972-327A-4F97-74A0-05253F85A12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75996855" sldId="289"/>
        </pc:sldMkLst>
        <pc:spChg chg="mod">
          <ac:chgData name="Phil Austin" userId="e8cb08a9-62eb-4c3a-858b-569f98079d08" providerId="ADAL" clId="{8045750F-A766-48EF-9F9C-8A19365185C6}" dt="2024-09-08T11:29:28.535" v="612" actId="14100"/>
          <ac:spMkLst>
            <pc:docMk/>
            <pc:sldMk cId="3875996855" sldId="289"/>
            <ac:spMk id="2" creationId="{CC9BC353-C438-5E40-C3FF-618D49D8A61E}"/>
          </ac:spMkLst>
        </pc:spChg>
        <pc:spChg chg="del">
          <ac:chgData name="Phil Austin" userId="e8cb08a9-62eb-4c3a-858b-569f98079d08" providerId="ADAL" clId="{8045750F-A766-48EF-9F9C-8A19365185C6}" dt="2024-09-08T11:27:47.340" v="606" actId="478"/>
          <ac:spMkLst>
            <pc:docMk/>
            <pc:sldMk cId="3875996855" sldId="289"/>
            <ac:spMk id="3" creationId="{45C3265D-C50E-D197-D53D-25D6C9DB9F29}"/>
          </ac:spMkLst>
        </pc:spChg>
        <pc:picChg chg="add mod">
          <ac:chgData name="Phil Austin" userId="e8cb08a9-62eb-4c3a-858b-569f98079d08" providerId="ADAL" clId="{8045750F-A766-48EF-9F9C-8A19365185C6}" dt="2024-09-08T11:29:32.323" v="614" actId="1076"/>
          <ac:picMkLst>
            <pc:docMk/>
            <pc:sldMk cId="3875996855" sldId="289"/>
            <ac:picMk id="5" creationId="{98CF9533-BABB-55BB-1DB2-79C1ABB8F663}"/>
          </ac:picMkLst>
        </pc:picChg>
        <pc:picChg chg="add mod">
          <ac:chgData name="Phil Austin" userId="e8cb08a9-62eb-4c3a-858b-569f98079d08" providerId="ADAL" clId="{8045750F-A766-48EF-9F9C-8A19365185C6}" dt="2024-09-08T11:36:43.284" v="619" actId="1076"/>
          <ac:picMkLst>
            <pc:docMk/>
            <pc:sldMk cId="3875996855" sldId="289"/>
            <ac:picMk id="7" creationId="{1B13D5C5-E8D9-73FE-CFFB-A0B0D2A8EF6A}"/>
          </ac:picMkLst>
        </pc:picChg>
        <pc:picChg chg="add mod">
          <ac:chgData name="Phil Austin" userId="e8cb08a9-62eb-4c3a-858b-569f98079d08" providerId="ADAL" clId="{8045750F-A766-48EF-9F9C-8A19365185C6}" dt="2024-09-08T11:36:40.797" v="618" actId="1076"/>
          <ac:picMkLst>
            <pc:docMk/>
            <pc:sldMk cId="3875996855" sldId="289"/>
            <ac:picMk id="9" creationId="{E2E29D80-8472-864F-1A14-6618E05E385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10:29.490" v="1088" actId="14100"/>
        <pc:sldMkLst>
          <pc:docMk/>
          <pc:sldMk cId="2631230412" sldId="290"/>
        </pc:sldMkLst>
        <pc:spChg chg="mod">
          <ac:chgData name="Phil Austin" userId="e8cb08a9-62eb-4c3a-858b-569f98079d08" providerId="ADAL" clId="{8045750F-A766-48EF-9F9C-8A19365185C6}" dt="2024-09-19T20:10:29.490" v="1088" actId="14100"/>
          <ac:spMkLst>
            <pc:docMk/>
            <pc:sldMk cId="2631230412" sldId="290"/>
            <ac:spMk id="2" creationId="{A9BC8783-6E9D-F9AF-AB14-9E9E3094A2C0}"/>
          </ac:spMkLst>
        </pc:spChg>
        <pc:spChg chg="del">
          <ac:chgData name="Phil Austin" userId="e8cb08a9-62eb-4c3a-858b-569f98079d08" providerId="ADAL" clId="{8045750F-A766-48EF-9F9C-8A19365185C6}" dt="2024-09-08T11:39:48.916" v="621" actId="478"/>
          <ac:spMkLst>
            <pc:docMk/>
            <pc:sldMk cId="2631230412" sldId="290"/>
            <ac:spMk id="3" creationId="{176155A3-1288-AC32-86CC-93E079E6D38C}"/>
          </ac:spMkLst>
        </pc:spChg>
        <pc:picChg chg="add mod">
          <ac:chgData name="Phil Austin" userId="e8cb08a9-62eb-4c3a-858b-569f98079d08" providerId="ADAL" clId="{8045750F-A766-48EF-9F9C-8A19365185C6}" dt="2024-09-08T11:39:53.078" v="623" actId="1076"/>
          <ac:picMkLst>
            <pc:docMk/>
            <pc:sldMk cId="2631230412" sldId="290"/>
            <ac:picMk id="5" creationId="{B325228D-734D-34AB-D4A0-E0F5BD95DCAD}"/>
          </ac:picMkLst>
        </pc:picChg>
        <pc:picChg chg="add mod">
          <ac:chgData name="Phil Austin" userId="e8cb08a9-62eb-4c3a-858b-569f98079d08" providerId="ADAL" clId="{8045750F-A766-48EF-9F9C-8A19365185C6}" dt="2024-09-19T20:10:25.518" v="1087" actId="14100"/>
          <ac:picMkLst>
            <pc:docMk/>
            <pc:sldMk cId="2631230412" sldId="290"/>
            <ac:picMk id="7" creationId="{287A7ABC-D1AE-E170-A2A6-6470EE734A0D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08:59.122" v="1086" actId="22"/>
        <pc:sldMkLst>
          <pc:docMk/>
          <pc:sldMk cId="1718911435" sldId="291"/>
        </pc:sldMkLst>
        <pc:spChg chg="del">
          <ac:chgData name="Phil Austin" userId="e8cb08a9-62eb-4c3a-858b-569f98079d08" providerId="ADAL" clId="{8045750F-A766-48EF-9F9C-8A19365185C6}" dt="2024-09-08T11:44:08.078" v="635" actId="478"/>
          <ac:spMkLst>
            <pc:docMk/>
            <pc:sldMk cId="1718911435" sldId="291"/>
            <ac:spMk id="3" creationId="{4C142AB6-0CF0-C1B6-F885-E91D39BD0623}"/>
          </ac:spMkLst>
        </pc:spChg>
        <pc:picChg chg="add">
          <ac:chgData name="Phil Austin" userId="e8cb08a9-62eb-4c3a-858b-569f98079d08" providerId="ADAL" clId="{8045750F-A766-48EF-9F9C-8A19365185C6}" dt="2024-09-19T20:08:59.122" v="1086" actId="22"/>
          <ac:picMkLst>
            <pc:docMk/>
            <pc:sldMk cId="1718911435" sldId="291"/>
            <ac:picMk id="4" creationId="{4F69654C-6DA8-2205-4B70-B0177BA26CE7}"/>
          </ac:picMkLst>
        </pc:picChg>
        <pc:picChg chg="add del mod">
          <ac:chgData name="Phil Austin" userId="e8cb08a9-62eb-4c3a-858b-569f98079d08" providerId="ADAL" clId="{8045750F-A766-48EF-9F9C-8A19365185C6}" dt="2024-09-08T11:44:39.186" v="637" actId="478"/>
          <ac:picMkLst>
            <pc:docMk/>
            <pc:sldMk cId="1718911435" sldId="291"/>
            <ac:picMk id="5" creationId="{0305EB0A-BB19-A466-9A08-618A99EA3FC6}"/>
          </ac:picMkLst>
        </pc:picChg>
        <pc:picChg chg="add del mod">
          <ac:chgData name="Phil Austin" userId="e8cb08a9-62eb-4c3a-858b-569f98079d08" providerId="ADAL" clId="{8045750F-A766-48EF-9F9C-8A19365185C6}" dt="2024-09-08T11:52:16.358" v="651" actId="478"/>
          <ac:picMkLst>
            <pc:docMk/>
            <pc:sldMk cId="1718911435" sldId="291"/>
            <ac:picMk id="7" creationId="{FE4CE226-F8C9-86F2-AF26-1670DE42F821}"/>
          </ac:picMkLst>
        </pc:picChg>
        <pc:picChg chg="add del mod">
          <ac:chgData name="Phil Austin" userId="e8cb08a9-62eb-4c3a-858b-569f98079d08" providerId="ADAL" clId="{8045750F-A766-48EF-9F9C-8A19365185C6}" dt="2024-09-19T20:05:42.863" v="1085" actId="478"/>
          <ac:picMkLst>
            <pc:docMk/>
            <pc:sldMk cId="1718911435" sldId="291"/>
            <ac:picMk id="9" creationId="{B3204D20-B887-386C-3F7D-C12C24AFC23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16.413" v="880"/>
        <pc:sldMkLst>
          <pc:docMk/>
          <pc:sldMk cId="2210880653" sldId="292"/>
        </pc:sldMkLst>
        <pc:spChg chg="del">
          <ac:chgData name="Phil Austin" userId="e8cb08a9-62eb-4c3a-858b-569f98079d08" providerId="ADAL" clId="{8045750F-A766-48EF-9F9C-8A19365185C6}" dt="2024-09-08T11:46:08.894" v="641" actId="478"/>
          <ac:spMkLst>
            <pc:docMk/>
            <pc:sldMk cId="2210880653" sldId="292"/>
            <ac:spMk id="3" creationId="{D596856D-6C86-E640-25D8-491D2D269DB4}"/>
          </ac:spMkLst>
        </pc:spChg>
        <pc:picChg chg="add mod">
          <ac:chgData name="Phil Austin" userId="e8cb08a9-62eb-4c3a-858b-569f98079d08" providerId="ADAL" clId="{8045750F-A766-48EF-9F9C-8A19365185C6}" dt="2024-09-08T11:47:13.785" v="644" actId="1076"/>
          <ac:picMkLst>
            <pc:docMk/>
            <pc:sldMk cId="2210880653" sldId="292"/>
            <ac:picMk id="5" creationId="{629AFA2E-500C-8F35-6317-A5C59279B742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48:28.409" v="650" actId="1076"/>
        <pc:sldMkLst>
          <pc:docMk/>
          <pc:sldMk cId="3413111184" sldId="293"/>
        </pc:sldMkLst>
        <pc:spChg chg="del">
          <ac:chgData name="Phil Austin" userId="e8cb08a9-62eb-4c3a-858b-569f98079d08" providerId="ADAL" clId="{8045750F-A766-48EF-9F9C-8A19365185C6}" dt="2024-09-08T11:47:55.356" v="647" actId="478"/>
          <ac:spMkLst>
            <pc:docMk/>
            <pc:sldMk cId="3413111184" sldId="293"/>
            <ac:spMk id="3" creationId="{116D3D1D-0CAE-73B8-8DD0-E7602C4BE71F}"/>
          </ac:spMkLst>
        </pc:spChg>
        <pc:picChg chg="add mod">
          <ac:chgData name="Phil Austin" userId="e8cb08a9-62eb-4c3a-858b-569f98079d08" providerId="ADAL" clId="{8045750F-A766-48EF-9F9C-8A19365185C6}" dt="2024-09-08T11:48:24.659" v="648" actId="1076"/>
          <ac:picMkLst>
            <pc:docMk/>
            <pc:sldMk cId="3413111184" sldId="293"/>
            <ac:picMk id="5" creationId="{089D11D6-27A8-3832-4579-600DF8174797}"/>
          </ac:picMkLst>
        </pc:picChg>
        <pc:picChg chg="add mod">
          <ac:chgData name="Phil Austin" userId="e8cb08a9-62eb-4c3a-858b-569f98079d08" providerId="ADAL" clId="{8045750F-A766-48EF-9F9C-8A19365185C6}" dt="2024-09-08T11:48:28.409" v="650" actId="1076"/>
          <ac:picMkLst>
            <pc:docMk/>
            <pc:sldMk cId="3413111184" sldId="293"/>
            <ac:picMk id="7" creationId="{E549190D-56FB-0FD9-281C-B653ECB693F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93725443" sldId="294"/>
        </pc:sldMkLst>
        <pc:spChg chg="del">
          <ac:chgData name="Phil Austin" userId="e8cb08a9-62eb-4c3a-858b-569f98079d08" providerId="ADAL" clId="{8045750F-A766-48EF-9F9C-8A19365185C6}" dt="2024-09-08T11:53:03.371" v="657" actId="478"/>
          <ac:spMkLst>
            <pc:docMk/>
            <pc:sldMk cId="1093725443" sldId="294"/>
            <ac:spMk id="3" creationId="{BD03291E-74A8-FFC4-3941-0AB422E010A7}"/>
          </ac:spMkLst>
        </pc:spChg>
        <pc:picChg chg="add del mod">
          <ac:chgData name="Phil Austin" userId="e8cb08a9-62eb-4c3a-858b-569f98079d08" providerId="ADAL" clId="{8045750F-A766-48EF-9F9C-8A19365185C6}" dt="2024-09-08T11:53:40.295" v="661" actId="478"/>
          <ac:picMkLst>
            <pc:docMk/>
            <pc:sldMk cId="1093725443" sldId="294"/>
            <ac:picMk id="5" creationId="{5EF23C30-D984-1F38-E7D7-1D86D6878257}"/>
          </ac:picMkLst>
        </pc:picChg>
        <pc:picChg chg="add mod">
          <ac:chgData name="Phil Austin" userId="e8cb08a9-62eb-4c3a-858b-569f98079d08" providerId="ADAL" clId="{8045750F-A766-48EF-9F9C-8A19365185C6}" dt="2024-09-08T11:53:48.402" v="665" actId="1076"/>
          <ac:picMkLst>
            <pc:docMk/>
            <pc:sldMk cId="1093725443" sldId="294"/>
            <ac:picMk id="7" creationId="{3B83AA5B-5185-2773-ECE3-5309334D99E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67661675" sldId="295"/>
        </pc:sldMkLst>
        <pc:spChg chg="del">
          <ac:chgData name="Phil Austin" userId="e8cb08a9-62eb-4c3a-858b-569f98079d08" providerId="ADAL" clId="{8045750F-A766-48EF-9F9C-8A19365185C6}" dt="2024-09-08T12:00:27.595" v="667" actId="478"/>
          <ac:spMkLst>
            <pc:docMk/>
            <pc:sldMk cId="3867661675" sldId="295"/>
            <ac:spMk id="3" creationId="{5A1D2A6B-AF91-574F-24F6-32D6C8CAE8EA}"/>
          </ac:spMkLst>
        </pc:spChg>
        <pc:picChg chg="add mod">
          <ac:chgData name="Phil Austin" userId="e8cb08a9-62eb-4c3a-858b-569f98079d08" providerId="ADAL" clId="{8045750F-A766-48EF-9F9C-8A19365185C6}" dt="2024-09-08T12:00:34.215" v="670" actId="14100"/>
          <ac:picMkLst>
            <pc:docMk/>
            <pc:sldMk cId="3867661675" sldId="295"/>
            <ac:picMk id="5" creationId="{61339789-8B29-75CD-AFA6-7EC8F667E8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872683396" sldId="296"/>
        </pc:sldMkLst>
        <pc:spChg chg="del">
          <ac:chgData name="Phil Austin" userId="e8cb08a9-62eb-4c3a-858b-569f98079d08" providerId="ADAL" clId="{8045750F-A766-48EF-9F9C-8A19365185C6}" dt="2024-09-08T12:01:13" v="672" actId="478"/>
          <ac:spMkLst>
            <pc:docMk/>
            <pc:sldMk cId="1872683396" sldId="296"/>
            <ac:spMk id="3" creationId="{83DD2543-1E5E-64BB-2FD9-F3A2D099BAB5}"/>
          </ac:spMkLst>
        </pc:spChg>
        <pc:picChg chg="add mod">
          <ac:chgData name="Phil Austin" userId="e8cb08a9-62eb-4c3a-858b-569f98079d08" providerId="ADAL" clId="{8045750F-A766-48EF-9F9C-8A19365185C6}" dt="2024-09-08T12:01:15.947" v="674" actId="1076"/>
          <ac:picMkLst>
            <pc:docMk/>
            <pc:sldMk cId="1872683396" sldId="296"/>
            <ac:picMk id="5" creationId="{2DA5FC5E-D499-8485-A95C-FDE0C63A4EA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643992851" sldId="297"/>
        </pc:sldMkLst>
        <pc:spChg chg="del">
          <ac:chgData name="Phil Austin" userId="e8cb08a9-62eb-4c3a-858b-569f98079d08" providerId="ADAL" clId="{8045750F-A766-48EF-9F9C-8A19365185C6}" dt="2024-09-15T10:21:02.272" v="683" actId="478"/>
          <ac:spMkLst>
            <pc:docMk/>
            <pc:sldMk cId="643992851" sldId="297"/>
            <ac:spMk id="2" creationId="{52608B92-6DB7-0E6B-5B32-CD7D5D3FB6F2}"/>
          </ac:spMkLst>
        </pc:spChg>
        <pc:picChg chg="add mod">
          <ac:chgData name="Phil Austin" userId="e8cb08a9-62eb-4c3a-858b-569f98079d08" providerId="ADAL" clId="{8045750F-A766-48EF-9F9C-8A19365185C6}" dt="2024-09-15T10:21:03.763" v="684" actId="1076"/>
          <ac:picMkLst>
            <pc:docMk/>
            <pc:sldMk cId="643992851" sldId="297"/>
            <ac:picMk id="4" creationId="{C620F762-982D-B558-D5F3-56E373D721E2}"/>
          </ac:picMkLst>
        </pc:picChg>
        <pc:picChg chg="del">
          <ac:chgData name="Phil Austin" userId="e8cb08a9-62eb-4c3a-858b-569f98079d08" providerId="ADAL" clId="{8045750F-A766-48EF-9F9C-8A19365185C6}" dt="2024-09-15T10:18:38.368" v="676" actId="478"/>
          <ac:picMkLst>
            <pc:docMk/>
            <pc:sldMk cId="643992851" sldId="297"/>
            <ac:picMk id="5" creationId="{61339789-8B29-75CD-AFA6-7EC8F667E8AC}"/>
          </ac:picMkLst>
        </pc:picChg>
        <pc:picChg chg="add mod">
          <ac:chgData name="Phil Austin" userId="e8cb08a9-62eb-4c3a-858b-569f98079d08" providerId="ADAL" clId="{8045750F-A766-48EF-9F9C-8A19365185C6}" dt="2024-09-15T10:21:06.395" v="685" actId="1076"/>
          <ac:picMkLst>
            <pc:docMk/>
            <pc:sldMk cId="643992851" sldId="297"/>
            <ac:picMk id="7" creationId="{96010772-6395-544A-4139-63C997FE945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03544363" sldId="298"/>
        </pc:sldMkLst>
        <pc:spChg chg="del">
          <ac:chgData name="Phil Austin" userId="e8cb08a9-62eb-4c3a-858b-569f98079d08" providerId="ADAL" clId="{8045750F-A766-48EF-9F9C-8A19365185C6}" dt="2024-09-15T12:31:58.182" v="687" actId="478"/>
          <ac:spMkLst>
            <pc:docMk/>
            <pc:sldMk cId="703544363" sldId="298"/>
            <ac:spMk id="3" creationId="{D7A73F3E-8149-BED8-43B7-58245BF8BFDF}"/>
          </ac:spMkLst>
        </pc:spChg>
        <pc:picChg chg="add mod">
          <ac:chgData name="Phil Austin" userId="e8cb08a9-62eb-4c3a-858b-569f98079d08" providerId="ADAL" clId="{8045750F-A766-48EF-9F9C-8A19365185C6}" dt="2024-09-15T12:32:11.213" v="689" actId="1076"/>
          <ac:picMkLst>
            <pc:docMk/>
            <pc:sldMk cId="703544363" sldId="298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2:49:01.416" v="690"/>
          <ac:picMkLst>
            <pc:docMk/>
            <pc:sldMk cId="703544363" sldId="298"/>
            <ac:picMk id="6" creationId="{7B6592BD-A572-F45C-13C9-82167F493E6E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49:29.053" v="695" actId="22"/>
        <pc:sldMkLst>
          <pc:docMk/>
          <pc:sldMk cId="224514564" sldId="299"/>
        </pc:sldMkLst>
        <pc:picChg chg="add del mod">
          <ac:chgData name="Phil Austin" userId="e8cb08a9-62eb-4c3a-858b-569f98079d08" providerId="ADAL" clId="{8045750F-A766-48EF-9F9C-8A19365185C6}" dt="2024-09-15T12:49:28.117" v="694" actId="478"/>
          <ac:picMkLst>
            <pc:docMk/>
            <pc:sldMk cId="224514564" sldId="299"/>
            <ac:picMk id="3" creationId="{59E2A423-5E22-2E56-877B-1C239A36538A}"/>
          </ac:picMkLst>
        </pc:picChg>
        <pc:picChg chg="del">
          <ac:chgData name="Phil Austin" userId="e8cb08a9-62eb-4c3a-858b-569f98079d08" providerId="ADAL" clId="{8045750F-A766-48EF-9F9C-8A19365185C6}" dt="2024-09-15T12:49:10.897" v="692" actId="478"/>
          <ac:picMkLst>
            <pc:docMk/>
            <pc:sldMk cId="224514564" sldId="299"/>
            <ac:picMk id="5" creationId="{01F14550-5C09-F373-F95E-3C987FFBF0B3}"/>
          </ac:picMkLst>
        </pc:picChg>
        <pc:picChg chg="add">
          <ac:chgData name="Phil Austin" userId="e8cb08a9-62eb-4c3a-858b-569f98079d08" providerId="ADAL" clId="{8045750F-A766-48EF-9F9C-8A19365185C6}" dt="2024-09-15T12:49:29.053" v="695" actId="22"/>
          <ac:picMkLst>
            <pc:docMk/>
            <pc:sldMk cId="224514564" sldId="299"/>
            <ac:picMk id="6" creationId="{47C005FD-6EF0-7A3C-6393-F6C7EBDD05A8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51:41.345" v="699" actId="1076"/>
        <pc:sldMkLst>
          <pc:docMk/>
          <pc:sldMk cId="460359469" sldId="300"/>
        </pc:sldMkLst>
        <pc:picChg chg="add mod">
          <ac:chgData name="Phil Austin" userId="e8cb08a9-62eb-4c3a-858b-569f98079d08" providerId="ADAL" clId="{8045750F-A766-48EF-9F9C-8A19365185C6}" dt="2024-09-15T12:51:41.345" v="699" actId="1076"/>
          <ac:picMkLst>
            <pc:docMk/>
            <pc:sldMk cId="460359469" sldId="300"/>
            <ac:picMk id="4" creationId="{1228FCC1-0C76-DB22-35FF-1D59981CB3E8}"/>
          </ac:picMkLst>
        </pc:picChg>
        <pc:picChg chg="del">
          <ac:chgData name="Phil Austin" userId="e8cb08a9-62eb-4c3a-858b-569f98079d08" providerId="ADAL" clId="{8045750F-A766-48EF-9F9C-8A19365185C6}" dt="2024-09-15T12:51:36.926" v="697" actId="478"/>
          <ac:picMkLst>
            <pc:docMk/>
            <pc:sldMk cId="460359469" sldId="300"/>
            <ac:picMk id="6" creationId="{47C005FD-6EF0-7A3C-6393-F6C7EBDD05A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736079" sldId="301"/>
        </pc:sldMkLst>
        <pc:picChg chg="add mod">
          <ac:chgData name="Phil Austin" userId="e8cb08a9-62eb-4c3a-858b-569f98079d08" providerId="ADAL" clId="{8045750F-A766-48EF-9F9C-8A19365185C6}" dt="2024-09-15T13:35:08.350" v="716" actId="1076"/>
          <ac:picMkLst>
            <pc:docMk/>
            <pc:sldMk cId="17736079" sldId="301"/>
            <ac:picMk id="4" creationId="{20F3E66B-E246-EFCB-FFBE-25044944C469}"/>
          </ac:picMkLst>
        </pc:picChg>
        <pc:picChg chg="del">
          <ac:chgData name="Phil Austin" userId="e8cb08a9-62eb-4c3a-858b-569f98079d08" providerId="ADAL" clId="{8045750F-A766-48EF-9F9C-8A19365185C6}" dt="2024-09-15T13:30:45.056" v="701" actId="478"/>
          <ac:picMkLst>
            <pc:docMk/>
            <pc:sldMk cId="17736079" sldId="301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3:35:06.190" v="715" actId="14100"/>
          <ac:picMkLst>
            <pc:docMk/>
            <pc:sldMk cId="17736079" sldId="301"/>
            <ac:picMk id="7" creationId="{A96C8C96-A6EA-2AE6-661D-FA50CC4E8CD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790276932" sldId="302"/>
        </pc:sldMkLst>
        <pc:spChg chg="del">
          <ac:chgData name="Phil Austin" userId="e8cb08a9-62eb-4c3a-858b-569f98079d08" providerId="ADAL" clId="{8045750F-A766-48EF-9F9C-8A19365185C6}" dt="2024-09-15T13:35:18.548" v="717" actId="478"/>
          <ac:spMkLst>
            <pc:docMk/>
            <pc:sldMk cId="3790276932" sldId="302"/>
            <ac:spMk id="2" creationId="{DCD86764-00F4-6C9A-2130-D553A9C0F19A}"/>
          </ac:spMkLst>
        </pc:spChg>
        <pc:picChg chg="del">
          <ac:chgData name="Phil Austin" userId="e8cb08a9-62eb-4c3a-858b-569f98079d08" providerId="ADAL" clId="{8045750F-A766-48EF-9F9C-8A19365185C6}" dt="2024-09-15T13:34:12.595" v="708" actId="478"/>
          <ac:picMkLst>
            <pc:docMk/>
            <pc:sldMk cId="3790276932" sldId="302"/>
            <ac:picMk id="4" creationId="{20F3E66B-E246-EFCB-FFBE-25044944C469}"/>
          </ac:picMkLst>
        </pc:picChg>
        <pc:picChg chg="add del mod">
          <ac:chgData name="Phil Austin" userId="e8cb08a9-62eb-4c3a-858b-569f98079d08" providerId="ADAL" clId="{8045750F-A766-48EF-9F9C-8A19365185C6}" dt="2024-09-15T13:34:59.374" v="713" actId="478"/>
          <ac:picMkLst>
            <pc:docMk/>
            <pc:sldMk cId="3790276932" sldId="302"/>
            <ac:picMk id="5" creationId="{3F234314-CADE-8671-B73F-076F04800F3A}"/>
          </ac:picMkLst>
        </pc:picChg>
        <pc:picChg chg="del">
          <ac:chgData name="Phil Austin" userId="e8cb08a9-62eb-4c3a-858b-569f98079d08" providerId="ADAL" clId="{8045750F-A766-48EF-9F9C-8A19365185C6}" dt="2024-09-15T13:34:14.314" v="709" actId="478"/>
          <ac:picMkLst>
            <pc:docMk/>
            <pc:sldMk cId="3790276932" sldId="302"/>
            <ac:picMk id="7" creationId="{A96C8C96-A6EA-2AE6-661D-FA50CC4E8CDA}"/>
          </ac:picMkLst>
        </pc:picChg>
        <pc:picChg chg="add mod">
          <ac:chgData name="Phil Austin" userId="e8cb08a9-62eb-4c3a-858b-569f98079d08" providerId="ADAL" clId="{8045750F-A766-48EF-9F9C-8A19365185C6}" dt="2024-09-15T13:36:25.524" v="721" actId="1076"/>
          <ac:picMkLst>
            <pc:docMk/>
            <pc:sldMk cId="3790276932" sldId="302"/>
            <ac:picMk id="8" creationId="{267E26B0-ADE5-2D5A-201D-E7974C1FE8C8}"/>
          </ac:picMkLst>
        </pc:picChg>
        <pc:picChg chg="add mod">
          <ac:chgData name="Phil Austin" userId="e8cb08a9-62eb-4c3a-858b-569f98079d08" providerId="ADAL" clId="{8045750F-A766-48EF-9F9C-8A19365185C6}" dt="2024-09-15T13:36:38.366" v="724" actId="1076"/>
          <ac:picMkLst>
            <pc:docMk/>
            <pc:sldMk cId="3790276932" sldId="302"/>
            <ac:picMk id="9" creationId="{159E5FD2-985E-7690-3E2A-435134F3B0FE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08038266" sldId="303"/>
        </pc:sldMkLst>
        <pc:picChg chg="add del">
          <ac:chgData name="Phil Austin" userId="e8cb08a9-62eb-4c3a-858b-569f98079d08" providerId="ADAL" clId="{8045750F-A766-48EF-9F9C-8A19365185C6}" dt="2024-09-15T13:39:23.393" v="725" actId="478"/>
          <ac:picMkLst>
            <pc:docMk/>
            <pc:sldMk cId="1708038266" sldId="303"/>
            <ac:picMk id="3" creationId="{506299BE-D0F5-5F5F-8385-95970C162EE0}"/>
          </ac:picMkLst>
        </pc:picChg>
        <pc:picChg chg="add mod">
          <ac:chgData name="Phil Austin" userId="e8cb08a9-62eb-4c3a-858b-569f98079d08" providerId="ADAL" clId="{8045750F-A766-48EF-9F9C-8A19365185C6}" dt="2024-09-15T13:41:21.023" v="729" actId="1076"/>
          <ac:picMkLst>
            <pc:docMk/>
            <pc:sldMk cId="1708038266" sldId="303"/>
            <ac:picMk id="5" creationId="{D89C5F76-DE95-EF62-4BC4-CD0A02BDAAB6}"/>
          </ac:picMkLst>
        </pc:picChg>
        <pc:picChg chg="add mod">
          <ac:chgData name="Phil Austin" userId="e8cb08a9-62eb-4c3a-858b-569f98079d08" providerId="ADAL" clId="{8045750F-A766-48EF-9F9C-8A19365185C6}" dt="2024-09-15T13:41:24.950" v="731" actId="1076"/>
          <ac:picMkLst>
            <pc:docMk/>
            <pc:sldMk cId="1708038266" sldId="303"/>
            <ac:picMk id="7" creationId="{FE67BB66-D68E-91FC-1442-E45607E8A920}"/>
          </ac:picMkLst>
        </pc:picChg>
        <pc:picChg chg="del">
          <ac:chgData name="Phil Austin" userId="e8cb08a9-62eb-4c3a-858b-569f98079d08" providerId="ADAL" clId="{8045750F-A766-48EF-9F9C-8A19365185C6}" dt="2024-09-15T13:36:19.691" v="719" actId="478"/>
          <ac:picMkLst>
            <pc:docMk/>
            <pc:sldMk cId="1708038266" sldId="303"/>
            <ac:picMk id="8" creationId="{267E26B0-ADE5-2D5A-201D-E7974C1FE8C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243554057" sldId="304"/>
        </pc:sldMkLst>
        <pc:picChg chg="add del">
          <ac:chgData name="Phil Austin" userId="e8cb08a9-62eb-4c3a-858b-569f98079d08" providerId="ADAL" clId="{8045750F-A766-48EF-9F9C-8A19365185C6}" dt="2024-09-15T13:43:59.983" v="733" actId="22"/>
          <ac:picMkLst>
            <pc:docMk/>
            <pc:sldMk cId="3243554057" sldId="304"/>
            <ac:picMk id="3" creationId="{71566A2B-6A2B-42C2-4155-7A5C4303DF0B}"/>
          </ac:picMkLst>
        </pc:picChg>
        <pc:picChg chg="add mod">
          <ac:chgData name="Phil Austin" userId="e8cb08a9-62eb-4c3a-858b-569f98079d08" providerId="ADAL" clId="{8045750F-A766-48EF-9F9C-8A19365185C6}" dt="2024-09-15T13:44:20.114" v="735" actId="1076"/>
          <ac:picMkLst>
            <pc:docMk/>
            <pc:sldMk cId="3243554057" sldId="304"/>
            <ac:picMk id="5" creationId="{BC909FB5-6F06-559F-6D56-11877CAEF8ED}"/>
          </ac:picMkLst>
        </pc:picChg>
      </pc:sldChg>
      <pc:sldChg chg="add">
        <pc:chgData name="Phil Austin" userId="e8cb08a9-62eb-4c3a-858b-569f98079d08" providerId="ADAL" clId="{8045750F-A766-48EF-9F9C-8A19365185C6}" dt="2024-09-15T13:39:33.241" v="727" actId="2890"/>
        <pc:sldMkLst>
          <pc:docMk/>
          <pc:sldMk cId="226605963" sldId="305"/>
        </pc:sldMkLst>
      </pc:sldChg>
      <pc:sldChg chg="addSp delSp modSp new mod ord">
        <pc:chgData name="Phil Austin" userId="e8cb08a9-62eb-4c3a-858b-569f98079d08" providerId="ADAL" clId="{8045750F-A766-48EF-9F9C-8A19365185C6}" dt="2024-09-15T15:13:44.539" v="984" actId="20577"/>
        <pc:sldMkLst>
          <pc:docMk/>
          <pc:sldMk cId="2113534899" sldId="306"/>
        </pc:sldMkLst>
        <pc:spChg chg="mod">
          <ac:chgData name="Phil Austin" userId="e8cb08a9-62eb-4c3a-858b-569f98079d08" providerId="ADAL" clId="{8045750F-A766-48EF-9F9C-8A19365185C6}" dt="2024-09-15T14:10:15.110" v="750" actId="20577"/>
          <ac:spMkLst>
            <pc:docMk/>
            <pc:sldMk cId="2113534899" sldId="306"/>
            <ac:spMk id="2" creationId="{838AC0F5-5B6B-B939-FA3C-B663E317E445}"/>
          </ac:spMkLst>
        </pc:spChg>
        <pc:spChg chg="mod">
          <ac:chgData name="Phil Austin" userId="e8cb08a9-62eb-4c3a-858b-569f98079d08" providerId="ADAL" clId="{8045750F-A766-48EF-9F9C-8A19365185C6}" dt="2024-09-15T15:13:44.539" v="984" actId="20577"/>
          <ac:spMkLst>
            <pc:docMk/>
            <pc:sldMk cId="2113534899" sldId="306"/>
            <ac:spMk id="3" creationId="{F8A13E07-A759-E54C-79C1-64A09C31C106}"/>
          </ac:spMkLst>
        </pc:spChg>
        <pc:spChg chg="add del">
          <ac:chgData name="Phil Austin" userId="e8cb08a9-62eb-4c3a-858b-569f98079d08" providerId="ADAL" clId="{8045750F-A766-48EF-9F9C-8A19365185C6}" dt="2024-09-15T14:52:02.386" v="854" actId="22"/>
          <ac:spMkLst>
            <pc:docMk/>
            <pc:sldMk cId="2113534899" sldId="306"/>
            <ac:spMk id="5" creationId="{C440A053-3FE9-EFB2-2076-582504E08641}"/>
          </ac:spMkLst>
        </pc:spChg>
      </pc:sldChg>
      <pc:sldChg chg="addSp delSp modSp add mod">
        <pc:chgData name="Phil Austin" userId="e8cb08a9-62eb-4c3a-858b-569f98079d08" providerId="ADAL" clId="{8045750F-A766-48EF-9F9C-8A19365185C6}" dt="2024-09-15T15:16:30.407" v="993" actId="1076"/>
        <pc:sldMkLst>
          <pc:docMk/>
          <pc:sldMk cId="1439316186" sldId="307"/>
        </pc:sldMkLst>
        <pc:spChg chg="del">
          <ac:chgData name="Phil Austin" userId="e8cb08a9-62eb-4c3a-858b-569f98079d08" providerId="ADAL" clId="{8045750F-A766-48EF-9F9C-8A19365185C6}" dt="2024-09-15T14:54:31.801" v="875" actId="478"/>
          <ac:spMkLst>
            <pc:docMk/>
            <pc:sldMk cId="1439316186" sldId="307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5T14:52:12.258" v="856" actId="478"/>
          <ac:spMkLst>
            <pc:docMk/>
            <pc:sldMk cId="1439316186" sldId="307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5T14:52:15.395" v="857" actId="478"/>
          <ac:spMkLst>
            <pc:docMk/>
            <pc:sldMk cId="1439316186" sldId="307"/>
            <ac:spMk id="5" creationId="{06B9C149-21AE-E135-67A7-8626697AD57D}"/>
          </ac:spMkLst>
        </pc:spChg>
        <pc:spChg chg="add del mod">
          <ac:chgData name="Phil Austin" userId="e8cb08a9-62eb-4c3a-858b-569f98079d08" providerId="ADAL" clId="{8045750F-A766-48EF-9F9C-8A19365185C6}" dt="2024-09-15T14:54:35.024" v="877" actId="478"/>
          <ac:spMkLst>
            <pc:docMk/>
            <pc:sldMk cId="1439316186" sldId="307"/>
            <ac:spMk id="9" creationId="{D435E67F-BB3B-32B4-3473-CE7A9B46E9CF}"/>
          </ac:spMkLst>
        </pc:spChg>
        <pc:spChg chg="add mod">
          <ac:chgData name="Phil Austin" userId="e8cb08a9-62eb-4c3a-858b-569f98079d08" providerId="ADAL" clId="{8045750F-A766-48EF-9F9C-8A19365185C6}" dt="2024-09-15T14:54:39.099" v="878" actId="1076"/>
          <ac:spMkLst>
            <pc:docMk/>
            <pc:sldMk cId="1439316186" sldId="307"/>
            <ac:spMk id="10" creationId="{F76196A7-FDB1-76F9-0DAF-649BCDEE61A3}"/>
          </ac:spMkLst>
        </pc:spChg>
        <pc:picChg chg="add">
          <ac:chgData name="Phil Austin" userId="e8cb08a9-62eb-4c3a-858b-569f98079d08" providerId="ADAL" clId="{8045750F-A766-48EF-9F9C-8A19365185C6}" dt="2024-09-15T14:52:30.858" v="858" actId="22"/>
          <ac:picMkLst>
            <pc:docMk/>
            <pc:sldMk cId="1439316186" sldId="307"/>
            <ac:picMk id="7" creationId="{F76B43E2-150F-DC80-8BA0-E8EF77942310}"/>
          </ac:picMkLst>
        </pc:picChg>
        <pc:picChg chg="add mod">
          <ac:chgData name="Phil Austin" userId="e8cb08a9-62eb-4c3a-858b-569f98079d08" providerId="ADAL" clId="{8045750F-A766-48EF-9F9C-8A19365185C6}" dt="2024-09-15T15:16:30.407" v="993" actId="1076"/>
          <ac:picMkLst>
            <pc:docMk/>
            <pc:sldMk cId="1439316186" sldId="307"/>
            <ac:picMk id="12" creationId="{89545FC7-CFBB-FEB8-B2C2-A775C4B20B91}"/>
          </ac:picMkLst>
        </pc:picChg>
      </pc:sldChg>
      <pc:sldChg chg="modSp new mod">
        <pc:chgData name="Phil Austin" userId="e8cb08a9-62eb-4c3a-858b-569f98079d08" providerId="ADAL" clId="{8045750F-A766-48EF-9F9C-8A19365185C6}" dt="2024-09-15T14:52:53.950" v="866" actId="20577"/>
        <pc:sldMkLst>
          <pc:docMk/>
          <pc:sldMk cId="3080502177" sldId="308"/>
        </pc:sldMkLst>
        <pc:spChg chg="mod">
          <ac:chgData name="Phil Austin" userId="e8cb08a9-62eb-4c3a-858b-569f98079d08" providerId="ADAL" clId="{8045750F-A766-48EF-9F9C-8A19365185C6}" dt="2024-09-15T14:52:53.950" v="866" actId="20577"/>
          <ac:spMkLst>
            <pc:docMk/>
            <pc:sldMk cId="3080502177" sldId="308"/>
            <ac:spMk id="2" creationId="{9831B8CC-CE63-2632-A79B-DF312B723DB2}"/>
          </ac:spMkLst>
        </pc:spChg>
      </pc:sldChg>
      <pc:sldChg chg="add ord">
        <pc:chgData name="Phil Austin" userId="e8cb08a9-62eb-4c3a-858b-569f98079d08" providerId="ADAL" clId="{8045750F-A766-48EF-9F9C-8A19365185C6}" dt="2024-09-15T15:24:12.493" v="1032"/>
        <pc:sldMkLst>
          <pc:docMk/>
          <pc:sldMk cId="4075518487" sldId="309"/>
        </pc:sldMkLst>
      </pc:sldChg>
      <pc:sldChg chg="addSp delSp modSp add mod">
        <pc:chgData name="Phil Austin" userId="e8cb08a9-62eb-4c3a-858b-569f98079d08" providerId="ADAL" clId="{8045750F-A766-48EF-9F9C-8A19365185C6}" dt="2024-09-17T17:42:16.357" v="1053" actId="20577"/>
        <pc:sldMkLst>
          <pc:docMk/>
          <pc:sldMk cId="439281930" sldId="310"/>
        </pc:sldMkLst>
        <pc:spChg chg="mod">
          <ac:chgData name="Phil Austin" userId="e8cb08a9-62eb-4c3a-858b-569f98079d08" providerId="ADAL" clId="{8045750F-A766-48EF-9F9C-8A19365185C6}" dt="2024-09-17T17:42:16.357" v="1053" actId="20577"/>
          <ac:spMkLst>
            <pc:docMk/>
            <pc:sldMk cId="439281930" sldId="310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7T17:42:08.182" v="1047" actId="478"/>
          <ac:spMkLst>
            <pc:docMk/>
            <pc:sldMk cId="439281930" sldId="310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7T17:42:11.316" v="1048" actId="478"/>
          <ac:spMkLst>
            <pc:docMk/>
            <pc:sldMk cId="439281930" sldId="310"/>
            <ac:spMk id="5" creationId="{0D1C1B8B-1192-809F-CED6-DF41C521D2BB}"/>
          </ac:spMkLst>
        </pc:spChg>
      </pc:sldChg>
      <pc:sldChg chg="new">
        <pc:chgData name="Phil Austin" userId="e8cb08a9-62eb-4c3a-858b-569f98079d08" providerId="ADAL" clId="{8045750F-A766-48EF-9F9C-8A19365185C6}" dt="2024-09-17T17:53:12.151" v="1054" actId="680"/>
        <pc:sldMkLst>
          <pc:docMk/>
          <pc:sldMk cId="3703701476" sldId="311"/>
        </pc:sldMkLst>
      </pc:sldChg>
      <pc:sldChg chg="addSp delSp modSp add mod">
        <pc:chgData name="Phil Austin" userId="e8cb08a9-62eb-4c3a-858b-569f98079d08" providerId="ADAL" clId="{8045750F-A766-48EF-9F9C-8A19365185C6}" dt="2024-09-19T20:11:55.639" v="1094" actId="27636"/>
        <pc:sldMkLst>
          <pc:docMk/>
          <pc:sldMk cId="3447463729" sldId="312"/>
        </pc:sldMkLst>
        <pc:spChg chg="mod">
          <ac:chgData name="Phil Austin" userId="e8cb08a9-62eb-4c3a-858b-569f98079d08" providerId="ADAL" clId="{8045750F-A766-48EF-9F9C-8A19365185C6}" dt="2024-09-19T20:11:55.639" v="1094" actId="27636"/>
          <ac:spMkLst>
            <pc:docMk/>
            <pc:sldMk cId="3447463729" sldId="312"/>
            <ac:spMk id="2" creationId="{21017636-EA3E-8FEF-99A9-52E40CE4CEE3}"/>
          </ac:spMkLst>
        </pc:spChg>
        <pc:picChg chg="del">
          <ac:chgData name="Phil Austin" userId="e8cb08a9-62eb-4c3a-858b-569f98079d08" providerId="ADAL" clId="{8045750F-A766-48EF-9F9C-8A19365185C6}" dt="2024-09-19T20:11:16.148" v="1090" actId="478"/>
          <ac:picMkLst>
            <pc:docMk/>
            <pc:sldMk cId="3447463729" sldId="312"/>
            <ac:picMk id="4" creationId="{4F69654C-6DA8-2205-4B70-B0177BA26CE7}"/>
          </ac:picMkLst>
        </pc:picChg>
        <pc:picChg chg="add mod">
          <ac:chgData name="Phil Austin" userId="e8cb08a9-62eb-4c3a-858b-569f98079d08" providerId="ADAL" clId="{8045750F-A766-48EF-9F9C-8A19365185C6}" dt="2024-09-19T20:11:49.359" v="1092" actId="14100"/>
          <ac:picMkLst>
            <pc:docMk/>
            <pc:sldMk cId="3447463729" sldId="312"/>
            <ac:picMk id="5" creationId="{8F5E4456-8C4D-4A3F-7FEB-51C36B0663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4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90" y="198783"/>
            <a:ext cx="5140480" cy="6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26" y="171450"/>
            <a:ext cx="585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44000" cy="4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7684755" cy="47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  <a:p>
            <a:r>
              <a:rPr lang="en-GB" dirty="0"/>
              <a:t>Might need to enable Long Paths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437-F99E-881D-8C11-C63B2C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6616-F386-FFD4-F9FB-6B28F76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5" y="2249242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218-7C2E-0654-E7FF-890943A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r>
              <a:rPr lang="en-GB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49260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(not v 21)</a:t>
            </a:r>
          </a:p>
          <a:p>
            <a:r>
              <a:rPr lang="en-GB" dirty="0"/>
              <a:t>Set paths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r>
              <a:rPr lang="en-GB" dirty="0"/>
              <a:t>Instructions: </a:t>
            </a:r>
            <a:r>
              <a:rPr lang="en-GB" dirty="0">
                <a:hlinkClick r:id="rId2"/>
              </a:rPr>
              <a:t>https://sparkbyexamples.com/pyspark-tutorial/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D87-DE61-C816-A3B2-E63F518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CA8A9-2EA6-13E9-862D-2FC11BA2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1" y="2519235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2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1864-1AA2-D6DD-A480-FBC1530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Express!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D210F-2791-BB01-3E4C-209625B1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0727"/>
            <a:ext cx="7525137" cy="2076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7AA09-D58C-3AA6-7B91-08BDBC8B6CF0}"/>
              </a:ext>
            </a:extLst>
          </p:cNvPr>
          <p:cNvSpPr txBox="1"/>
          <p:nvPr/>
        </p:nvSpPr>
        <p:spPr>
          <a:xfrm>
            <a:off x="838200" y="1791385"/>
            <a:ext cx="929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https://www.microsoft.com/en-us/download/details.aspx?id=104781&amp;lc=1033</a:t>
            </a:r>
          </a:p>
        </p:txBody>
      </p:sp>
    </p:spTree>
    <p:extLst>
      <p:ext uri="{BB962C8B-B14F-4D97-AF65-F5344CB8AC3E}">
        <p14:creationId xmlns:p14="http://schemas.microsoft.com/office/powerpoint/2010/main" val="309386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7220-D4E8-C4CE-9F41-17CBBA3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6EA73-5C07-A441-9C79-2FAF0206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59" y="1549342"/>
            <a:ext cx="7550538" cy="2235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DCD06-D3F9-B3E6-6147-8B555688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59" y="4302102"/>
            <a:ext cx="2921150" cy="89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A8B2-FE52-27DA-F7DB-CAD82237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59" y="5714943"/>
            <a:ext cx="225436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1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9D66-3483-9BE2-7840-401EA06D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6F57A-EBEF-472A-C1FC-9EA3E640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2237"/>
            <a:ext cx="295925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1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C1D-834B-610B-0E29-AE24F94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8D550-260F-0F03-0F0E-8FB1893D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05" y="1366482"/>
            <a:ext cx="4559534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8C8B-7E17-501E-E69D-E0441C9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3778-3C7D-68FE-3C89-CE3F1EFD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JDBC driver</a:t>
            </a:r>
            <a:r>
              <a:rPr lang="en-GB"/>
              <a:t>: https://repo1.maven.org/maven2/com/microsoft/azure/spark-mssql-connector_2.12/1.2.0/spark-mssql-connector_2.12-1.2.0.jar</a:t>
            </a:r>
            <a:endParaRPr lang="en-GB" dirty="0"/>
          </a:p>
          <a:p>
            <a:r>
              <a:rPr lang="en-GB" dirty="0"/>
              <a:t>Copy jar file to anaconda jars folder</a:t>
            </a:r>
          </a:p>
        </p:txBody>
      </p:sp>
    </p:spTree>
    <p:extLst>
      <p:ext uri="{BB962C8B-B14F-4D97-AF65-F5344CB8AC3E}">
        <p14:creationId xmlns:p14="http://schemas.microsoft.com/office/powerpoint/2010/main" val="4018909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VSCode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r>
              <a:rPr lang="en-GB" dirty="0"/>
              <a:t>CLI will require extensions for some commands</a:t>
            </a:r>
          </a:p>
          <a:p>
            <a:pPr lvl="1"/>
            <a:r>
              <a:rPr lang="en-GB" dirty="0"/>
              <a:t>Automatically downloaded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43928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353944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73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Aptos</vt:lpstr>
      <vt:lpstr>Aptos Display</vt:lpstr>
      <vt:lpstr>Arial</vt:lpstr>
      <vt:lpstr>Consolas</vt:lpstr>
      <vt:lpstr>Office Theme</vt:lpstr>
      <vt:lpstr>PowerPoint Presentation</vt:lpstr>
      <vt:lpstr>Create Resource Group</vt:lpstr>
      <vt:lpstr>Create Resource Group</vt:lpstr>
      <vt:lpstr>Create Resource Group</vt:lpstr>
      <vt:lpstr>VS Code</vt:lpstr>
      <vt:lpstr> Azure CLI</vt:lpstr>
      <vt:lpstr> Azure CLI Demo</vt:lpstr>
      <vt:lpstr>Create storage account</vt:lpstr>
      <vt:lpstr>PowerPoint Presentation</vt:lpstr>
      <vt:lpstr>Data &amp; Databases</vt:lpstr>
      <vt:lpstr>PowerPoint Presentation</vt:lpstr>
      <vt:lpstr>Create Azure Data Factory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Anaconda install</vt:lpstr>
      <vt:lpstr>Conda demo</vt:lpstr>
      <vt:lpstr>PySpark Pre-requisites</vt:lpstr>
      <vt:lpstr>PySpark Demo</vt:lpstr>
      <vt:lpstr>PowerPoint Presentation</vt:lpstr>
      <vt:lpstr>SQL Express!</vt:lpstr>
      <vt:lpstr>PowerPoint Presentation</vt:lpstr>
      <vt:lpstr>PowerPoint Presentation</vt:lpstr>
      <vt:lpstr>PowerPoint Presentation</vt:lpstr>
      <vt:lpstr>PowerPoint Presentation</vt:lpstr>
      <vt:lpstr>END</vt:lpstr>
      <vt:lpstr>Python pre-reqs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23</cp:revision>
  <dcterms:created xsi:type="dcterms:W3CDTF">2024-06-13T10:54:19Z</dcterms:created>
  <dcterms:modified xsi:type="dcterms:W3CDTF">2024-10-07T21:14:53Z</dcterms:modified>
</cp:coreProperties>
</file>