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113" r:id="rId5"/>
    <p:sldId id="4116" r:id="rId6"/>
    <p:sldId id="4117" r:id="rId7"/>
    <p:sldId id="4118" r:id="rId8"/>
    <p:sldId id="4119" r:id="rId9"/>
    <p:sldId id="41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4C95-180F-469A-8FC8-6D9693FF37A6}" v="1" dt="2022-06-27T09:01:27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4A334C95-180F-469A-8FC8-6D9693FF37A6}"/>
    <pc:docChg chg="modSld">
      <pc:chgData name="Phil Austin" userId="eee7ce7e-7962-47e3-a64f-adbcdff0de29" providerId="ADAL" clId="{4A334C95-180F-469A-8FC8-6D9693FF37A6}" dt="2022-06-27T09:01:29.012" v="76" actId="20577"/>
      <pc:docMkLst>
        <pc:docMk/>
      </pc:docMkLst>
      <pc:sldChg chg="modSp mod">
        <pc:chgData name="Phil Austin" userId="eee7ce7e-7962-47e3-a64f-adbcdff0de29" providerId="ADAL" clId="{4A334C95-180F-469A-8FC8-6D9693FF37A6}" dt="2022-06-27T09:01:29.012" v="76" actId="20577"/>
        <pc:sldMkLst>
          <pc:docMk/>
          <pc:sldMk cId="394918994" sldId="4116"/>
        </pc:sldMkLst>
        <pc:spChg chg="mod">
          <ac:chgData name="Phil Austin" userId="eee7ce7e-7962-47e3-a64f-adbcdff0de29" providerId="ADAL" clId="{4A334C95-180F-469A-8FC8-6D9693FF37A6}" dt="2022-06-27T09:01:29.012" v="76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mod">
        <pc:chgData name="Phil Austin" userId="eee7ce7e-7962-47e3-a64f-adbcdff0de29" providerId="ADAL" clId="{4A334C95-180F-469A-8FC8-6D9693FF37A6}" dt="2022-06-17T14:20:01.863" v="8" actId="20577"/>
        <pc:sldMkLst>
          <pc:docMk/>
          <pc:sldMk cId="2887171353" sldId="4117"/>
        </pc:sldMkLst>
        <pc:spChg chg="mod">
          <ac:chgData name="Phil Austin" userId="eee7ce7e-7962-47e3-a64f-adbcdff0de29" providerId="ADAL" clId="{4A334C95-180F-469A-8FC8-6D9693FF37A6}" dt="2022-06-17T14:20:01.863" v="8" actId="20577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il.austin@adati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Query Session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046956" y="3247465"/>
            <a:ext cx="6093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4855" y="527475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4855" y="1165311"/>
            <a:ext cx="9452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– free SQL client from 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Session 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1846546" y="1683313"/>
            <a:ext cx="76523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Query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Heaps and Clustered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Clustered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SARGable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queries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DISTINCTs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MAX vs 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Many joins/complex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Nolock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MAXDOP</a:t>
            </a:r>
          </a:p>
        </p:txBody>
      </p:sp>
    </p:spTree>
    <p:extLst>
      <p:ext uri="{BB962C8B-B14F-4D97-AF65-F5344CB8AC3E}">
        <p14:creationId xmlns:p14="http://schemas.microsoft.com/office/powerpoint/2010/main" val="288717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Query processing</a:t>
            </a:r>
          </a:p>
        </p:txBody>
      </p:sp>
      <p:pic>
        <p:nvPicPr>
          <p:cNvPr id="10" name="Graphic 9" descr="Gears outline">
            <a:extLst>
              <a:ext uri="{FF2B5EF4-FFF2-40B4-BE49-F238E27FC236}">
                <a16:creationId xmlns:a16="http://schemas.microsoft.com/office/drawing/2014/main" id="{DBAF1278-9A7F-47F0-A3EE-6C530C1A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349" y="2742638"/>
            <a:ext cx="1372724" cy="1372724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23996C2D-CD19-4320-8E92-D62D0CD9E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720" y="387255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483A-91DD-4CE9-AE80-AC17E1C613B5}"/>
              </a:ext>
            </a:extLst>
          </p:cNvPr>
          <p:cNvGrpSpPr/>
          <p:nvPr/>
        </p:nvGrpSpPr>
        <p:grpSpPr>
          <a:xfrm>
            <a:off x="3171069" y="2070140"/>
            <a:ext cx="762095" cy="752475"/>
            <a:chOff x="3406534" y="2230602"/>
            <a:chExt cx="762095" cy="75247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F17267-CE60-415E-A7D3-6C70D3443527}"/>
                </a:ext>
              </a:extLst>
            </p:cNvPr>
            <p:cNvSpPr/>
            <p:nvPr/>
          </p:nvSpPr>
          <p:spPr>
            <a:xfrm>
              <a:off x="3406534" y="2230602"/>
              <a:ext cx="762095" cy="752475"/>
            </a:xfrm>
            <a:custGeom>
              <a:avLst/>
              <a:gdLst>
                <a:gd name="connsiteX0" fmla="*/ 161925 w 762095"/>
                <a:gd name="connsiteY0" fmla="*/ 190500 h 752475"/>
                <a:gd name="connsiteX1" fmla="*/ 161925 w 762095"/>
                <a:gd name="connsiteY1" fmla="*/ 433388 h 752475"/>
                <a:gd name="connsiteX2" fmla="*/ 167507 w 762095"/>
                <a:gd name="connsiteY2" fmla="*/ 446856 h 752475"/>
                <a:gd name="connsiteX3" fmla="*/ 196891 w 762095"/>
                <a:gd name="connsiteY3" fmla="*/ 476250 h 752475"/>
                <a:gd name="connsiteX4" fmla="*/ 162744 w 762095"/>
                <a:gd name="connsiteY4" fmla="*/ 510407 h 752475"/>
                <a:gd name="connsiteX5" fmla="*/ 157163 w 762095"/>
                <a:gd name="connsiteY5" fmla="*/ 523875 h 752475"/>
                <a:gd name="connsiteX6" fmla="*/ 157163 w 762095"/>
                <a:gd name="connsiteY6" fmla="*/ 652463 h 752475"/>
                <a:gd name="connsiteX7" fmla="*/ 257175 w 762095"/>
                <a:gd name="connsiteY7" fmla="*/ 752476 h 752475"/>
                <a:gd name="connsiteX8" fmla="*/ 666750 w 762095"/>
                <a:gd name="connsiteY8" fmla="*/ 752476 h 752475"/>
                <a:gd name="connsiteX9" fmla="*/ 762095 w 762095"/>
                <a:gd name="connsiteY9" fmla="*/ 657322 h 752475"/>
                <a:gd name="connsiteX10" fmla="*/ 685800 w 762095"/>
                <a:gd name="connsiteY10" fmla="*/ 563880 h 752475"/>
                <a:gd name="connsiteX11" fmla="*/ 685800 w 762095"/>
                <a:gd name="connsiteY11" fmla="*/ 309563 h 752475"/>
                <a:gd name="connsiteX12" fmla="*/ 677675 w 762095"/>
                <a:gd name="connsiteY12" fmla="*/ 293952 h 752475"/>
                <a:gd name="connsiteX13" fmla="*/ 647024 w 762095"/>
                <a:gd name="connsiteY13" fmla="*/ 272501 h 752475"/>
                <a:gd name="connsiteX14" fmla="*/ 681390 w 762095"/>
                <a:gd name="connsiteY14" fmla="*/ 231267 h 752475"/>
                <a:gd name="connsiteX15" fmla="*/ 683085 w 762095"/>
                <a:gd name="connsiteY15" fmla="*/ 209274 h 752475"/>
                <a:gd name="connsiteX16" fmla="*/ 662130 w 762095"/>
                <a:gd name="connsiteY16" fmla="*/ 174403 h 752475"/>
                <a:gd name="connsiteX17" fmla="*/ 680180 w 762095"/>
                <a:gd name="connsiteY17" fmla="*/ 156306 h 752475"/>
                <a:gd name="connsiteX18" fmla="*/ 685800 w 762095"/>
                <a:gd name="connsiteY18" fmla="*/ 142875 h 752475"/>
                <a:gd name="connsiteX19" fmla="*/ 685800 w 762095"/>
                <a:gd name="connsiteY19" fmla="*/ 100013 h 752475"/>
                <a:gd name="connsiteX20" fmla="*/ 585788 w 762095"/>
                <a:gd name="connsiteY20" fmla="*/ 0 h 752475"/>
                <a:gd name="connsiteX21" fmla="*/ 100013 w 762095"/>
                <a:gd name="connsiteY21" fmla="*/ 0 h 752475"/>
                <a:gd name="connsiteX22" fmla="*/ 0 w 762095"/>
                <a:gd name="connsiteY22" fmla="*/ 99184 h 752475"/>
                <a:gd name="connsiteX23" fmla="*/ 37433 w 762095"/>
                <a:gd name="connsiteY23" fmla="*/ 176546 h 752475"/>
                <a:gd name="connsiteX24" fmla="*/ 38500 w 762095"/>
                <a:gd name="connsiteY24" fmla="*/ 177337 h 752475"/>
                <a:gd name="connsiteX25" fmla="*/ 79620 w 762095"/>
                <a:gd name="connsiteY25" fmla="*/ 190586 h 752475"/>
                <a:gd name="connsiteX26" fmla="*/ 138779 w 762095"/>
                <a:gd name="connsiteY26" fmla="*/ 152400 h 752475"/>
                <a:gd name="connsiteX27" fmla="*/ 142875 w 762095"/>
                <a:gd name="connsiteY27" fmla="*/ 132169 h 752475"/>
                <a:gd name="connsiteX28" fmla="*/ 86922 w 762095"/>
                <a:gd name="connsiteY28" fmla="*/ 75406 h 752475"/>
                <a:gd name="connsiteX29" fmla="*/ 85725 w 762095"/>
                <a:gd name="connsiteY29" fmla="*/ 75410 h 752475"/>
                <a:gd name="connsiteX30" fmla="*/ 66675 w 762095"/>
                <a:gd name="connsiteY30" fmla="*/ 94460 h 752475"/>
                <a:gd name="connsiteX31" fmla="*/ 85725 w 762095"/>
                <a:gd name="connsiteY31" fmla="*/ 113510 h 752475"/>
                <a:gd name="connsiteX32" fmla="*/ 104766 w 762095"/>
                <a:gd name="connsiteY32" fmla="*/ 131348 h 752475"/>
                <a:gd name="connsiteX33" fmla="*/ 104775 w 762095"/>
                <a:gd name="connsiteY33" fmla="*/ 132169 h 752475"/>
                <a:gd name="connsiteX34" fmla="*/ 93059 w 762095"/>
                <a:gd name="connsiteY34" fmla="*/ 149124 h 752475"/>
                <a:gd name="connsiteX35" fmla="*/ 60674 w 762095"/>
                <a:gd name="connsiteY35" fmla="*/ 146314 h 752475"/>
                <a:gd name="connsiteX36" fmla="*/ 38100 w 762095"/>
                <a:gd name="connsiteY36" fmla="*/ 99184 h 752475"/>
                <a:gd name="connsiteX37" fmla="*/ 100427 w 762095"/>
                <a:gd name="connsiteY37" fmla="*/ 37686 h 752475"/>
                <a:gd name="connsiteX38" fmla="*/ 161925 w 762095"/>
                <a:gd name="connsiteY38" fmla="*/ 100013 h 752475"/>
                <a:gd name="connsiteX39" fmla="*/ 161925 w 762095"/>
                <a:gd name="connsiteY39" fmla="*/ 152400 h 752475"/>
                <a:gd name="connsiteX40" fmla="*/ 285750 w 762095"/>
                <a:gd name="connsiteY40" fmla="*/ 562071 h 752475"/>
                <a:gd name="connsiteX41" fmla="*/ 251165 w 762095"/>
                <a:gd name="connsiteY41" fmla="*/ 569624 h 752475"/>
                <a:gd name="connsiteX42" fmla="*/ 219075 w 762095"/>
                <a:gd name="connsiteY42" fmla="*/ 620307 h 752475"/>
                <a:gd name="connsiteX43" fmla="*/ 275028 w 762095"/>
                <a:gd name="connsiteY43" fmla="*/ 677070 h 752475"/>
                <a:gd name="connsiteX44" fmla="*/ 276225 w 762095"/>
                <a:gd name="connsiteY44" fmla="*/ 677066 h 752475"/>
                <a:gd name="connsiteX45" fmla="*/ 295275 w 762095"/>
                <a:gd name="connsiteY45" fmla="*/ 658016 h 752475"/>
                <a:gd name="connsiteX46" fmla="*/ 276225 w 762095"/>
                <a:gd name="connsiteY46" fmla="*/ 638966 h 752475"/>
                <a:gd name="connsiteX47" fmla="*/ 257184 w 762095"/>
                <a:gd name="connsiteY47" fmla="*/ 621128 h 752475"/>
                <a:gd name="connsiteX48" fmla="*/ 257175 w 762095"/>
                <a:gd name="connsiteY48" fmla="*/ 620307 h 752475"/>
                <a:gd name="connsiteX49" fmla="*/ 268891 w 762095"/>
                <a:gd name="connsiteY49" fmla="*/ 603352 h 752475"/>
                <a:gd name="connsiteX50" fmla="*/ 301276 w 762095"/>
                <a:gd name="connsiteY50" fmla="*/ 606210 h 752475"/>
                <a:gd name="connsiteX51" fmla="*/ 323850 w 762095"/>
                <a:gd name="connsiteY51" fmla="*/ 653292 h 752475"/>
                <a:gd name="connsiteX52" fmla="*/ 261938 w 762095"/>
                <a:gd name="connsiteY52" fmla="*/ 714376 h 752475"/>
                <a:gd name="connsiteX53" fmla="*/ 257175 w 762095"/>
                <a:gd name="connsiteY53" fmla="*/ 714376 h 752475"/>
                <a:gd name="connsiteX54" fmla="*/ 195263 w 762095"/>
                <a:gd name="connsiteY54" fmla="*/ 652463 h 752475"/>
                <a:gd name="connsiteX55" fmla="*/ 195263 w 762095"/>
                <a:gd name="connsiteY55" fmla="*/ 531772 h 752475"/>
                <a:gd name="connsiteX56" fmla="*/ 237306 w 762095"/>
                <a:gd name="connsiteY56" fmla="*/ 489719 h 752475"/>
                <a:gd name="connsiteX57" fmla="*/ 237306 w 762095"/>
                <a:gd name="connsiteY57" fmla="*/ 462782 h 752475"/>
                <a:gd name="connsiteX58" fmla="*/ 200025 w 762095"/>
                <a:gd name="connsiteY58" fmla="*/ 425492 h 752475"/>
                <a:gd name="connsiteX59" fmla="*/ 200025 w 762095"/>
                <a:gd name="connsiteY59" fmla="*/ 100013 h 752475"/>
                <a:gd name="connsiteX60" fmla="*/ 178508 w 762095"/>
                <a:gd name="connsiteY60" fmla="*/ 38100 h 752475"/>
                <a:gd name="connsiteX61" fmla="*/ 585788 w 762095"/>
                <a:gd name="connsiteY61" fmla="*/ 38100 h 752475"/>
                <a:gd name="connsiteX62" fmla="*/ 647700 w 762095"/>
                <a:gd name="connsiteY62" fmla="*/ 100013 h 752475"/>
                <a:gd name="connsiteX63" fmla="*/ 647700 w 762095"/>
                <a:gd name="connsiteY63" fmla="*/ 134979 h 752475"/>
                <a:gd name="connsiteX64" fmla="*/ 624707 w 762095"/>
                <a:gd name="connsiteY64" fmla="*/ 157982 h 752475"/>
                <a:gd name="connsiteX65" fmla="*/ 621849 w 762095"/>
                <a:gd name="connsiteY65" fmla="*/ 181252 h 752475"/>
                <a:gd name="connsiteX66" fmla="*/ 643461 w 762095"/>
                <a:gd name="connsiteY66" fmla="*/ 217275 h 752475"/>
                <a:gd name="connsiteX67" fmla="*/ 604485 w 762095"/>
                <a:gd name="connsiteY67" fmla="*/ 264034 h 752475"/>
                <a:gd name="connsiteX68" fmla="*/ 606926 w 762095"/>
                <a:gd name="connsiteY68" fmla="*/ 290864 h 752475"/>
                <a:gd name="connsiteX69" fmla="*/ 608200 w 762095"/>
                <a:gd name="connsiteY69" fmla="*/ 291837 h 752475"/>
                <a:gd name="connsiteX70" fmla="*/ 647700 w 762095"/>
                <a:gd name="connsiteY70" fmla="*/ 319488 h 752475"/>
                <a:gd name="connsiteX71" fmla="*/ 647700 w 762095"/>
                <a:gd name="connsiteY71" fmla="*/ 561976 h 752475"/>
                <a:gd name="connsiteX72" fmla="*/ 666750 w 762095"/>
                <a:gd name="connsiteY72" fmla="*/ 714376 h 752475"/>
                <a:gd name="connsiteX73" fmla="*/ 340566 w 762095"/>
                <a:gd name="connsiteY73" fmla="*/ 714376 h 752475"/>
                <a:gd name="connsiteX74" fmla="*/ 346281 w 762095"/>
                <a:gd name="connsiteY74" fmla="*/ 600076 h 752475"/>
                <a:gd name="connsiteX75" fmla="*/ 666750 w 762095"/>
                <a:gd name="connsiteY75" fmla="*/ 600076 h 752475"/>
                <a:gd name="connsiteX76" fmla="*/ 723900 w 762095"/>
                <a:gd name="connsiteY76" fmla="*/ 657226 h 752475"/>
                <a:gd name="connsiteX77" fmla="*/ 666750 w 762095"/>
                <a:gd name="connsiteY77" fmla="*/ 71437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62095" h="752475">
                  <a:moveTo>
                    <a:pt x="161925" y="190500"/>
                  </a:moveTo>
                  <a:lnTo>
                    <a:pt x="161925" y="433388"/>
                  </a:lnTo>
                  <a:cubicBezTo>
                    <a:pt x="161926" y="438440"/>
                    <a:pt x="163934" y="443284"/>
                    <a:pt x="167507" y="446856"/>
                  </a:cubicBezTo>
                  <a:lnTo>
                    <a:pt x="196891" y="476250"/>
                  </a:lnTo>
                  <a:lnTo>
                    <a:pt x="162744" y="510407"/>
                  </a:lnTo>
                  <a:cubicBezTo>
                    <a:pt x="159171" y="513979"/>
                    <a:pt x="157163" y="518823"/>
                    <a:pt x="157163" y="523875"/>
                  </a:cubicBezTo>
                  <a:lnTo>
                    <a:pt x="157163" y="652463"/>
                  </a:lnTo>
                  <a:cubicBezTo>
                    <a:pt x="157225" y="707672"/>
                    <a:pt x="201966" y="752413"/>
                    <a:pt x="257175" y="752476"/>
                  </a:cubicBezTo>
                  <a:lnTo>
                    <a:pt x="666750" y="752476"/>
                  </a:lnTo>
                  <a:cubicBezTo>
                    <a:pt x="719355" y="752529"/>
                    <a:pt x="762043" y="709926"/>
                    <a:pt x="762095" y="657322"/>
                  </a:cubicBezTo>
                  <a:cubicBezTo>
                    <a:pt x="762141" y="611987"/>
                    <a:pt x="730228" y="572902"/>
                    <a:pt x="685800" y="563880"/>
                  </a:cubicBezTo>
                  <a:lnTo>
                    <a:pt x="685800" y="309563"/>
                  </a:lnTo>
                  <a:cubicBezTo>
                    <a:pt x="685802" y="303345"/>
                    <a:pt x="682769" y="297518"/>
                    <a:pt x="677675" y="293952"/>
                  </a:cubicBezTo>
                  <a:lnTo>
                    <a:pt x="647024" y="272501"/>
                  </a:lnTo>
                  <a:lnTo>
                    <a:pt x="681390" y="231267"/>
                  </a:lnTo>
                  <a:cubicBezTo>
                    <a:pt x="686573" y="225043"/>
                    <a:pt x="687254" y="216220"/>
                    <a:pt x="683085" y="209274"/>
                  </a:cubicBezTo>
                  <a:lnTo>
                    <a:pt x="662130" y="174403"/>
                  </a:lnTo>
                  <a:lnTo>
                    <a:pt x="680180" y="156306"/>
                  </a:lnTo>
                  <a:cubicBezTo>
                    <a:pt x="683758" y="152749"/>
                    <a:pt x="685779" y="147920"/>
                    <a:pt x="685800" y="142875"/>
                  </a:cubicBezTo>
                  <a:lnTo>
                    <a:pt x="685800" y="100013"/>
                  </a:lnTo>
                  <a:cubicBezTo>
                    <a:pt x="685737" y="44804"/>
                    <a:pt x="640996" y="63"/>
                    <a:pt x="585788" y="0"/>
                  </a:cubicBezTo>
                  <a:lnTo>
                    <a:pt x="100013" y="0"/>
                  </a:lnTo>
                  <a:cubicBezTo>
                    <a:pt x="45030" y="-168"/>
                    <a:pt x="289" y="44203"/>
                    <a:pt x="0" y="99184"/>
                  </a:cubicBezTo>
                  <a:cubicBezTo>
                    <a:pt x="-28" y="129343"/>
                    <a:pt x="13767" y="157853"/>
                    <a:pt x="37433" y="176546"/>
                  </a:cubicBezTo>
                  <a:cubicBezTo>
                    <a:pt x="37776" y="176823"/>
                    <a:pt x="38129" y="177089"/>
                    <a:pt x="38500" y="177337"/>
                  </a:cubicBezTo>
                  <a:cubicBezTo>
                    <a:pt x="50540" y="185833"/>
                    <a:pt x="64884" y="190455"/>
                    <a:pt x="79620" y="190586"/>
                  </a:cubicBezTo>
                  <a:close/>
                  <a:moveTo>
                    <a:pt x="138779" y="152400"/>
                  </a:moveTo>
                  <a:cubicBezTo>
                    <a:pt x="141441" y="145985"/>
                    <a:pt x="142832" y="139115"/>
                    <a:pt x="142875" y="132169"/>
                  </a:cubicBezTo>
                  <a:cubicBezTo>
                    <a:pt x="143099" y="101044"/>
                    <a:pt x="118048" y="75630"/>
                    <a:pt x="86922" y="75406"/>
                  </a:cubicBezTo>
                  <a:cubicBezTo>
                    <a:pt x="86523" y="75403"/>
                    <a:pt x="86124" y="75404"/>
                    <a:pt x="85725" y="75410"/>
                  </a:cubicBezTo>
                  <a:cubicBezTo>
                    <a:pt x="75204" y="75410"/>
                    <a:pt x="66675" y="83939"/>
                    <a:pt x="66675" y="94460"/>
                  </a:cubicBezTo>
                  <a:cubicBezTo>
                    <a:pt x="66675" y="104981"/>
                    <a:pt x="75204" y="113510"/>
                    <a:pt x="85725" y="113510"/>
                  </a:cubicBezTo>
                  <a:cubicBezTo>
                    <a:pt x="95909" y="113177"/>
                    <a:pt x="104434" y="121164"/>
                    <a:pt x="104766" y="131348"/>
                  </a:cubicBezTo>
                  <a:cubicBezTo>
                    <a:pt x="104775" y="131622"/>
                    <a:pt x="104778" y="131896"/>
                    <a:pt x="104775" y="132169"/>
                  </a:cubicBezTo>
                  <a:cubicBezTo>
                    <a:pt x="104295" y="139549"/>
                    <a:pt x="99793" y="146065"/>
                    <a:pt x="93059" y="149124"/>
                  </a:cubicBezTo>
                  <a:cubicBezTo>
                    <a:pt x="82577" y="154260"/>
                    <a:pt x="70115" y="153179"/>
                    <a:pt x="60674" y="146314"/>
                  </a:cubicBezTo>
                  <a:cubicBezTo>
                    <a:pt x="46403" y="134832"/>
                    <a:pt x="38103" y="117502"/>
                    <a:pt x="38100" y="99184"/>
                  </a:cubicBezTo>
                  <a:cubicBezTo>
                    <a:pt x="38329" y="64991"/>
                    <a:pt x="66234" y="37458"/>
                    <a:pt x="100427" y="37686"/>
                  </a:cubicBezTo>
                  <a:cubicBezTo>
                    <a:pt x="134621" y="37915"/>
                    <a:pt x="162154" y="65819"/>
                    <a:pt x="161925" y="100013"/>
                  </a:cubicBezTo>
                  <a:lnTo>
                    <a:pt x="161925" y="152400"/>
                  </a:lnTo>
                  <a:close/>
                  <a:moveTo>
                    <a:pt x="285750" y="562071"/>
                  </a:moveTo>
                  <a:cubicBezTo>
                    <a:pt x="273759" y="561518"/>
                    <a:pt x="261834" y="564123"/>
                    <a:pt x="251165" y="569624"/>
                  </a:cubicBezTo>
                  <a:cubicBezTo>
                    <a:pt x="231872" y="579232"/>
                    <a:pt x="219508" y="598758"/>
                    <a:pt x="219075" y="620307"/>
                  </a:cubicBezTo>
                  <a:cubicBezTo>
                    <a:pt x="218851" y="651432"/>
                    <a:pt x="243902" y="676846"/>
                    <a:pt x="275028" y="677070"/>
                  </a:cubicBezTo>
                  <a:cubicBezTo>
                    <a:pt x="275427" y="677073"/>
                    <a:pt x="275826" y="677072"/>
                    <a:pt x="276225" y="677066"/>
                  </a:cubicBezTo>
                  <a:cubicBezTo>
                    <a:pt x="286746" y="677066"/>
                    <a:pt x="295275" y="668537"/>
                    <a:pt x="295275" y="658016"/>
                  </a:cubicBezTo>
                  <a:cubicBezTo>
                    <a:pt x="295275" y="647495"/>
                    <a:pt x="286746" y="638966"/>
                    <a:pt x="276225" y="638966"/>
                  </a:cubicBezTo>
                  <a:cubicBezTo>
                    <a:pt x="266041" y="639298"/>
                    <a:pt x="257516" y="631312"/>
                    <a:pt x="257184" y="621128"/>
                  </a:cubicBezTo>
                  <a:cubicBezTo>
                    <a:pt x="257175" y="620854"/>
                    <a:pt x="257172" y="620580"/>
                    <a:pt x="257175" y="620307"/>
                  </a:cubicBezTo>
                  <a:cubicBezTo>
                    <a:pt x="257655" y="612927"/>
                    <a:pt x="262158" y="606411"/>
                    <a:pt x="268891" y="603352"/>
                  </a:cubicBezTo>
                  <a:cubicBezTo>
                    <a:pt x="279382" y="598230"/>
                    <a:pt x="291844" y="599330"/>
                    <a:pt x="301276" y="606210"/>
                  </a:cubicBezTo>
                  <a:cubicBezTo>
                    <a:pt x="315534" y="617681"/>
                    <a:pt x="323833" y="634991"/>
                    <a:pt x="323850" y="653292"/>
                  </a:cubicBezTo>
                  <a:cubicBezTo>
                    <a:pt x="323582" y="687240"/>
                    <a:pt x="295887" y="714566"/>
                    <a:pt x="261938" y="714376"/>
                  </a:cubicBezTo>
                  <a:lnTo>
                    <a:pt x="257175" y="714376"/>
                  </a:lnTo>
                  <a:cubicBezTo>
                    <a:pt x="222999" y="714334"/>
                    <a:pt x="195304" y="686639"/>
                    <a:pt x="195263" y="652463"/>
                  </a:cubicBezTo>
                  <a:lnTo>
                    <a:pt x="195263" y="531772"/>
                  </a:lnTo>
                  <a:lnTo>
                    <a:pt x="237306" y="489719"/>
                  </a:lnTo>
                  <a:cubicBezTo>
                    <a:pt x="244743" y="482280"/>
                    <a:pt x="244743" y="470221"/>
                    <a:pt x="237306" y="462782"/>
                  </a:cubicBezTo>
                  <a:lnTo>
                    <a:pt x="200025" y="425492"/>
                  </a:lnTo>
                  <a:lnTo>
                    <a:pt x="200025" y="100013"/>
                  </a:lnTo>
                  <a:cubicBezTo>
                    <a:pt x="200050" y="77538"/>
                    <a:pt x="192466" y="55716"/>
                    <a:pt x="178508" y="38100"/>
                  </a:cubicBezTo>
                  <a:lnTo>
                    <a:pt x="585788" y="38100"/>
                  </a:lnTo>
                  <a:cubicBezTo>
                    <a:pt x="619963" y="38142"/>
                    <a:pt x="647658" y="65837"/>
                    <a:pt x="647700" y="100013"/>
                  </a:cubicBezTo>
                  <a:lnTo>
                    <a:pt x="647700" y="134979"/>
                  </a:lnTo>
                  <a:lnTo>
                    <a:pt x="624707" y="157982"/>
                  </a:lnTo>
                  <a:cubicBezTo>
                    <a:pt x="618529" y="164165"/>
                    <a:pt x="617351" y="173758"/>
                    <a:pt x="621849" y="181252"/>
                  </a:cubicBezTo>
                  <a:lnTo>
                    <a:pt x="643461" y="217275"/>
                  </a:lnTo>
                  <a:lnTo>
                    <a:pt x="604485" y="264034"/>
                  </a:lnTo>
                  <a:cubicBezTo>
                    <a:pt x="597750" y="272116"/>
                    <a:pt x="598843" y="284128"/>
                    <a:pt x="606926" y="290864"/>
                  </a:cubicBezTo>
                  <a:cubicBezTo>
                    <a:pt x="607337" y="291205"/>
                    <a:pt x="607762" y="291530"/>
                    <a:pt x="608200" y="291837"/>
                  </a:cubicBezTo>
                  <a:lnTo>
                    <a:pt x="647700" y="319488"/>
                  </a:lnTo>
                  <a:lnTo>
                    <a:pt x="647700" y="561976"/>
                  </a:lnTo>
                  <a:close/>
                  <a:moveTo>
                    <a:pt x="666750" y="714376"/>
                  </a:moveTo>
                  <a:lnTo>
                    <a:pt x="340566" y="714376"/>
                  </a:lnTo>
                  <a:cubicBezTo>
                    <a:pt x="366797" y="681448"/>
                    <a:pt x="369098" y="635455"/>
                    <a:pt x="346281" y="600076"/>
                  </a:cubicBezTo>
                  <a:lnTo>
                    <a:pt x="666750" y="600076"/>
                  </a:lnTo>
                  <a:cubicBezTo>
                    <a:pt x="698313" y="600076"/>
                    <a:pt x="723900" y="625663"/>
                    <a:pt x="723900" y="657226"/>
                  </a:cubicBezTo>
                  <a:cubicBezTo>
                    <a:pt x="723900" y="688788"/>
                    <a:pt x="698313" y="714376"/>
                    <a:pt x="666750" y="7143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DD056-FB1E-4C3A-BBF9-50C4567AF39A}"/>
                </a:ext>
              </a:extLst>
            </p:cNvPr>
            <p:cNvSpPr/>
            <p:nvPr/>
          </p:nvSpPr>
          <p:spPr>
            <a:xfrm>
              <a:off x="3797060" y="238300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647ABE-488D-4566-BBEA-AB4544A17B3A}"/>
                </a:ext>
              </a:extLst>
            </p:cNvPr>
            <p:cNvSpPr/>
            <p:nvPr/>
          </p:nvSpPr>
          <p:spPr>
            <a:xfrm>
              <a:off x="3701810" y="238300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A7F515-B795-4E17-B2CF-D10C1468FAF5}"/>
                </a:ext>
              </a:extLst>
            </p:cNvPr>
            <p:cNvSpPr/>
            <p:nvPr/>
          </p:nvSpPr>
          <p:spPr>
            <a:xfrm>
              <a:off x="3797060" y="26687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EBFA21-21C1-4226-9B5C-FE400DBBFF79}"/>
                </a:ext>
              </a:extLst>
            </p:cNvPr>
            <p:cNvSpPr/>
            <p:nvPr/>
          </p:nvSpPr>
          <p:spPr>
            <a:xfrm>
              <a:off x="3701810" y="26687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933C45-9F7D-4415-B138-B5BBB648FAF4}"/>
                </a:ext>
              </a:extLst>
            </p:cNvPr>
            <p:cNvSpPr/>
            <p:nvPr/>
          </p:nvSpPr>
          <p:spPr>
            <a:xfrm>
              <a:off x="3701810" y="24782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09CCFC-31F3-4A50-8402-47882BB5F60C}"/>
                </a:ext>
              </a:extLst>
            </p:cNvPr>
            <p:cNvSpPr/>
            <p:nvPr/>
          </p:nvSpPr>
          <p:spPr>
            <a:xfrm>
              <a:off x="3901835" y="24782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1F57F4-B95B-41C4-8A29-95EDBD64FEF2}"/>
                </a:ext>
              </a:extLst>
            </p:cNvPr>
            <p:cNvSpPr/>
            <p:nvPr/>
          </p:nvSpPr>
          <p:spPr>
            <a:xfrm>
              <a:off x="3701810" y="2573503"/>
              <a:ext cx="257175" cy="38100"/>
            </a:xfrm>
            <a:custGeom>
              <a:avLst/>
              <a:gdLst>
                <a:gd name="connsiteX0" fmla="*/ 0 w 257175"/>
                <a:gd name="connsiteY0" fmla="*/ 0 h 38100"/>
                <a:gd name="connsiteX1" fmla="*/ 257175 w 257175"/>
                <a:gd name="connsiteY1" fmla="*/ 0 h 38100"/>
                <a:gd name="connsiteX2" fmla="*/ 257175 w 257175"/>
                <a:gd name="connsiteY2" fmla="*/ 38100 h 38100"/>
                <a:gd name="connsiteX3" fmla="*/ 0 w 2571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38100">
                  <a:moveTo>
                    <a:pt x="0" y="0"/>
                  </a:moveTo>
                  <a:lnTo>
                    <a:pt x="257175" y="0"/>
                  </a:lnTo>
                  <a:lnTo>
                    <a:pt x="2571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6" name="Graphic 15" descr="Blueprint with solid fill">
            <a:extLst>
              <a:ext uri="{FF2B5EF4-FFF2-40B4-BE49-F238E27FC236}">
                <a16:creationId xmlns:a16="http://schemas.microsoft.com/office/drawing/2014/main" id="{8E5E2A08-73D4-4F9D-8206-F6AB055CF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1836" y="29718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031C9A-0A85-4856-B04A-BC4AF9999105}"/>
              </a:ext>
            </a:extLst>
          </p:cNvPr>
          <p:cNvSpPr txBox="1"/>
          <p:nvPr/>
        </p:nvSpPr>
        <p:spPr>
          <a:xfrm>
            <a:off x="3016010" y="2902809"/>
            <a:ext cx="11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37E96-B392-443E-B607-E8999BA06A1F}"/>
              </a:ext>
            </a:extLst>
          </p:cNvPr>
          <p:cNvSpPr txBox="1"/>
          <p:nvPr/>
        </p:nvSpPr>
        <p:spPr>
          <a:xfrm>
            <a:off x="2079321" y="4934272"/>
            <a:ext cx="27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4993D-162A-465D-AFAD-6A185B73A183}"/>
              </a:ext>
            </a:extLst>
          </p:cNvPr>
          <p:cNvSpPr txBox="1"/>
          <p:nvPr/>
        </p:nvSpPr>
        <p:spPr>
          <a:xfrm>
            <a:off x="4554186" y="411536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Optimiser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B2B20-D3D0-4EB8-B987-0D6F8DD429DA}"/>
              </a:ext>
            </a:extLst>
          </p:cNvPr>
          <p:cNvSpPr txBox="1"/>
          <p:nvPr/>
        </p:nvSpPr>
        <p:spPr>
          <a:xfrm>
            <a:off x="6739568" y="4115362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Query Plan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9F461B-5B78-487F-B507-69A1A5161F3B}"/>
              </a:ext>
            </a:extLst>
          </p:cNvPr>
          <p:cNvCxnSpPr>
            <a:cxnSpLocks/>
          </p:cNvCxnSpPr>
          <p:nvPr/>
        </p:nvCxnSpPr>
        <p:spPr>
          <a:xfrm>
            <a:off x="4077594" y="2677254"/>
            <a:ext cx="957544" cy="653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7C84FD-8347-437A-BA3E-0C7A0BB7DF39}"/>
              </a:ext>
            </a:extLst>
          </p:cNvPr>
          <p:cNvCxnSpPr>
            <a:cxnSpLocks/>
          </p:cNvCxnSpPr>
          <p:nvPr/>
        </p:nvCxnSpPr>
        <p:spPr>
          <a:xfrm flipV="1">
            <a:off x="3930593" y="3902656"/>
            <a:ext cx="1104545" cy="3775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88836-8234-4B78-84C3-9A515028E589}"/>
              </a:ext>
            </a:extLst>
          </p:cNvPr>
          <p:cNvCxnSpPr>
            <a:cxnSpLocks/>
          </p:cNvCxnSpPr>
          <p:nvPr/>
        </p:nvCxnSpPr>
        <p:spPr>
          <a:xfrm>
            <a:off x="5727893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720E2-62C4-47C1-B3E7-50AB554C9765}"/>
              </a:ext>
            </a:extLst>
          </p:cNvPr>
          <p:cNvCxnSpPr>
            <a:cxnSpLocks/>
          </p:cNvCxnSpPr>
          <p:nvPr/>
        </p:nvCxnSpPr>
        <p:spPr>
          <a:xfrm>
            <a:off x="7982225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Hierarchy with solid fill">
            <a:extLst>
              <a:ext uri="{FF2B5EF4-FFF2-40B4-BE49-F238E27FC236}">
                <a16:creationId xmlns:a16="http://schemas.microsoft.com/office/drawing/2014/main" id="{4EFFE8AD-3FFC-45C8-9A42-6BB027A05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9889" y="309044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69649B-54AE-4A98-AEFC-8BCEBC050223}"/>
              </a:ext>
            </a:extLst>
          </p:cNvPr>
          <p:cNvSpPr txBox="1"/>
          <p:nvPr/>
        </p:nvSpPr>
        <p:spPr>
          <a:xfrm>
            <a:off x="8804309" y="411536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Relational Engine</a:t>
            </a:r>
          </a:p>
        </p:txBody>
      </p:sp>
    </p:spTree>
    <p:extLst>
      <p:ext uri="{BB962C8B-B14F-4D97-AF65-F5344CB8AC3E}">
        <p14:creationId xmlns:p14="http://schemas.microsoft.com/office/powerpoint/2010/main" val="23966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62544" y="1203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497619" y="32385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Indexing &amp; Heaps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461A1-5F5B-4DEB-BAC5-EA19C7CB05BF}"/>
              </a:ext>
            </a:extLst>
          </p:cNvPr>
          <p:cNvSpPr txBox="1"/>
          <p:nvPr/>
        </p:nvSpPr>
        <p:spPr>
          <a:xfrm>
            <a:off x="497619" y="922158"/>
            <a:ext cx="796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From: https://www.sqlshack.com/clustered-index-vs-heap/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AEE51-4DA9-4E12-AAF4-301495B72DA5}"/>
              </a:ext>
            </a:extLst>
          </p:cNvPr>
          <p:cNvSpPr txBox="1"/>
          <p:nvPr/>
        </p:nvSpPr>
        <p:spPr>
          <a:xfrm>
            <a:off x="497619" y="1572491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262C8-5EBC-4E30-9BF8-15949E12E8F6}"/>
              </a:ext>
            </a:extLst>
          </p:cNvPr>
          <p:cNvSpPr txBox="1"/>
          <p:nvPr/>
        </p:nvSpPr>
        <p:spPr>
          <a:xfrm>
            <a:off x="497619" y="3650405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Clustered Index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1655EC7-EFA7-4CEA-A871-22DA4CC8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77" y="3730489"/>
            <a:ext cx="4399095" cy="2445534"/>
          </a:xfrm>
          <a:prstGeom prst="rect">
            <a:avLst/>
          </a:prstGeom>
        </p:spPr>
      </p:pic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FB09AF29-5337-4599-AD3E-0B3C79297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55" y="1664255"/>
            <a:ext cx="3102597" cy="18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CFB3-1893-5009-C46F-C75C976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9305-D99D-1A77-388E-9B7DAF3B14F5}"/>
              </a:ext>
            </a:extLst>
          </p:cNvPr>
          <p:cNvSpPr txBox="1"/>
          <p:nvPr/>
        </p:nvSpPr>
        <p:spPr>
          <a:xfrm>
            <a:off x="840059" y="1868448"/>
            <a:ext cx="50787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e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lt"/>
                <a:cs typeface="Calibri" panose="020F0502020204030204"/>
              </a:rPr>
              <a:t>www.linkedin.com/in/phil-austin-44147415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78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F04B9-23F0-4964-9563-F3444708448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c32435-9101-4c97-8a3c-ccfc4b09d27a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b8fcd98d-34a5-443c-9231-e77d014cc83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0</TotalTime>
  <Words>161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 (Contractor)</cp:lastModifiedBy>
  <cp:revision>13</cp:revision>
  <dcterms:created xsi:type="dcterms:W3CDTF">2022-06-17T10:47:08Z</dcterms:created>
  <dcterms:modified xsi:type="dcterms:W3CDTF">2022-07-22T11:32:43Z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2022-07-22T08:47:58Z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76b0d51a-72a0-4e9f-9619-45b1722de26c</vt:lpwstr>
  </property>
  <property fmtid="{D5CDD505-2E9C-101B-9397-08002B2CF9AE}" pid="9" name="MSIP_Label_9a7ed875-cb67-40d7-9ea6-a804b08b1148_ContentBits">
    <vt:lpwstr>0</vt:lpwstr>
  </property>
</Properties>
</file>