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sldIdLst>
    <p:sldId id="4113" r:id="rId5"/>
    <p:sldId id="4116" r:id="rId6"/>
    <p:sldId id="4118" r:id="rId7"/>
    <p:sldId id="411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borah Upton" initials="DU" lastIdx="2" clrIdx="0">
    <p:extLst>
      <p:ext uri="{19B8F6BF-5375-455C-9EA6-DF929625EA0E}">
        <p15:presenceInfo xmlns:p15="http://schemas.microsoft.com/office/powerpoint/2012/main" userId="S::D_U@adatis.co.uk::f6d90857-9c8b-4724-875f-ef17351e23b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113262-179A-4C90-981A-4749A541DF09}" v="2" dt="2022-07-10T11:00:01.4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2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 Austin" userId="eee7ce7e-7962-47e3-a64f-adbcdff0de29" providerId="ADAL" clId="{29113262-179A-4C90-981A-4749A541DF09}"/>
    <pc:docChg chg="undo custSel addSld delSld modSld">
      <pc:chgData name="Phil Austin" userId="eee7ce7e-7962-47e3-a64f-adbcdff0de29" providerId="ADAL" clId="{29113262-179A-4C90-981A-4749A541DF09}" dt="2022-07-15T13:39:41.592" v="174" actId="20577"/>
      <pc:docMkLst>
        <pc:docMk/>
      </pc:docMkLst>
      <pc:sldChg chg="modSp mod">
        <pc:chgData name="Phil Austin" userId="eee7ce7e-7962-47e3-a64f-adbcdff0de29" providerId="ADAL" clId="{29113262-179A-4C90-981A-4749A541DF09}" dt="2022-07-13T10:04:03.499" v="92" actId="20577"/>
        <pc:sldMkLst>
          <pc:docMk/>
          <pc:sldMk cId="2215235221" sldId="4113"/>
        </pc:sldMkLst>
        <pc:spChg chg="mod">
          <ac:chgData name="Phil Austin" userId="eee7ce7e-7962-47e3-a64f-adbcdff0de29" providerId="ADAL" clId="{29113262-179A-4C90-981A-4749A541DF09}" dt="2022-07-13T10:04:03.499" v="92" actId="20577"/>
          <ac:spMkLst>
            <pc:docMk/>
            <pc:sldMk cId="2215235221" sldId="4113"/>
            <ac:spMk id="6" creationId="{9450C3A9-FEA2-AA96-0AD2-1F101F7F750A}"/>
          </ac:spMkLst>
        </pc:spChg>
      </pc:sldChg>
      <pc:sldChg chg="modSp mod">
        <pc:chgData name="Phil Austin" userId="eee7ce7e-7962-47e3-a64f-adbcdff0de29" providerId="ADAL" clId="{29113262-179A-4C90-981A-4749A541DF09}" dt="2022-07-15T13:39:41.592" v="174" actId="20577"/>
        <pc:sldMkLst>
          <pc:docMk/>
          <pc:sldMk cId="394918994" sldId="4116"/>
        </pc:sldMkLst>
        <pc:spChg chg="mod">
          <ac:chgData name="Phil Austin" userId="eee7ce7e-7962-47e3-a64f-adbcdff0de29" providerId="ADAL" clId="{29113262-179A-4C90-981A-4749A541DF09}" dt="2022-07-10T10:59:43.354" v="77" actId="1076"/>
          <ac:spMkLst>
            <pc:docMk/>
            <pc:sldMk cId="394918994" sldId="4116"/>
            <ac:spMk id="6" creationId="{1D8A8CF5-0852-2B3B-3504-4594D344F1A3}"/>
          </ac:spMkLst>
        </pc:spChg>
        <pc:spChg chg="mod">
          <ac:chgData name="Phil Austin" userId="eee7ce7e-7962-47e3-a64f-adbcdff0de29" providerId="ADAL" clId="{29113262-179A-4C90-981A-4749A541DF09}" dt="2022-07-15T13:39:41.592" v="174" actId="20577"/>
          <ac:spMkLst>
            <pc:docMk/>
            <pc:sldMk cId="394918994" sldId="4116"/>
            <ac:spMk id="8" creationId="{CE2DE484-AA06-FBAD-6E30-6C60ADFDC46E}"/>
          </ac:spMkLst>
        </pc:spChg>
      </pc:sldChg>
      <pc:sldChg chg="modSp new mod">
        <pc:chgData name="Phil Austin" userId="eee7ce7e-7962-47e3-a64f-adbcdff0de29" providerId="ADAL" clId="{29113262-179A-4C90-981A-4749A541DF09}" dt="2022-07-10T10:58:25.722" v="56" actId="207"/>
        <pc:sldMkLst>
          <pc:docMk/>
          <pc:sldMk cId="2317781933" sldId="4117"/>
        </pc:sldMkLst>
        <pc:spChg chg="mod">
          <ac:chgData name="Phil Austin" userId="eee7ce7e-7962-47e3-a64f-adbcdff0de29" providerId="ADAL" clId="{29113262-179A-4C90-981A-4749A541DF09}" dt="2022-07-10T10:58:15.569" v="55" actId="207"/>
          <ac:spMkLst>
            <pc:docMk/>
            <pc:sldMk cId="2317781933" sldId="4117"/>
            <ac:spMk id="2" creationId="{8773CFB3-1893-5009-C46F-C75C97695369}"/>
          </ac:spMkLst>
        </pc:spChg>
        <pc:spChg chg="mod">
          <ac:chgData name="Phil Austin" userId="eee7ce7e-7962-47e3-a64f-adbcdff0de29" providerId="ADAL" clId="{29113262-179A-4C90-981A-4749A541DF09}" dt="2022-07-10T10:58:25.722" v="56" actId="207"/>
          <ac:spMkLst>
            <pc:docMk/>
            <pc:sldMk cId="2317781933" sldId="4117"/>
            <ac:spMk id="3" creationId="{55CF6085-A47A-10F0-94CC-16CBCC37586F}"/>
          </ac:spMkLst>
        </pc:spChg>
      </pc:sldChg>
      <pc:sldChg chg="modSp del mod">
        <pc:chgData name="Phil Austin" userId="eee7ce7e-7962-47e3-a64f-adbcdff0de29" providerId="ADAL" clId="{29113262-179A-4C90-981A-4749A541DF09}" dt="2022-07-10T10:57:33.650" v="45" actId="47"/>
        <pc:sldMkLst>
          <pc:docMk/>
          <pc:sldMk cId="2887171353" sldId="4117"/>
        </pc:sldMkLst>
        <pc:spChg chg="mod">
          <ac:chgData name="Phil Austin" userId="eee7ce7e-7962-47e3-a64f-adbcdff0de29" providerId="ADAL" clId="{29113262-179A-4C90-981A-4749A541DF09}" dt="2022-07-10T10:52:54.540" v="36" actId="6549"/>
          <ac:spMkLst>
            <pc:docMk/>
            <pc:sldMk cId="2887171353" sldId="4117"/>
            <ac:spMk id="8" creationId="{CE2DE484-AA06-FBAD-6E30-6C60ADFDC46E}"/>
          </ac:spMkLst>
        </pc:spChg>
      </pc:sldChg>
    </pc:docChg>
  </pc:docChgLst>
  <pc:docChgLst>
    <pc:chgData name="Phil Austin" userId="S::pga@adatis.co.uk::eee7ce7e-7962-47e3-a64f-adbcdff0de29" providerId="AD" clId="Web-{74966CA7-9FBD-C922-6431-0CBD2C0A590C}"/>
    <pc:docChg chg="addSld delSld modSld">
      <pc:chgData name="Phil Austin" userId="S::pga@adatis.co.uk::eee7ce7e-7962-47e3-a64f-adbcdff0de29" providerId="AD" clId="Web-{74966CA7-9FBD-C922-6431-0CBD2C0A590C}" dt="2022-07-11T13:37:08.614" v="232" actId="20577"/>
      <pc:docMkLst>
        <pc:docMk/>
      </pc:docMkLst>
      <pc:sldChg chg="addSp modSp">
        <pc:chgData name="Phil Austin" userId="S::pga@adatis.co.uk::eee7ce7e-7962-47e3-a64f-adbcdff0de29" providerId="AD" clId="Web-{74966CA7-9FBD-C922-6431-0CBD2C0A590C}" dt="2022-07-11T13:34:13.983" v="208" actId="20577"/>
        <pc:sldMkLst>
          <pc:docMk/>
          <pc:sldMk cId="2215235221" sldId="4113"/>
        </pc:sldMkLst>
        <pc:spChg chg="add mod">
          <ac:chgData name="Phil Austin" userId="S::pga@adatis.co.uk::eee7ce7e-7962-47e3-a64f-adbcdff0de29" providerId="AD" clId="Web-{74966CA7-9FBD-C922-6431-0CBD2C0A590C}" dt="2022-07-11T13:33:02.544" v="198" actId="1076"/>
          <ac:spMkLst>
            <pc:docMk/>
            <pc:sldMk cId="2215235221" sldId="4113"/>
            <ac:spMk id="2" creationId="{5CE6CA2B-0335-2D91-A946-373B2F700A45}"/>
          </ac:spMkLst>
        </pc:spChg>
        <pc:spChg chg="mod">
          <ac:chgData name="Phil Austin" userId="S::pga@adatis.co.uk::eee7ce7e-7962-47e3-a64f-adbcdff0de29" providerId="AD" clId="Web-{74966CA7-9FBD-C922-6431-0CBD2C0A590C}" dt="2022-07-11T13:34:13.983" v="208" actId="20577"/>
          <ac:spMkLst>
            <pc:docMk/>
            <pc:sldMk cId="2215235221" sldId="4113"/>
            <ac:spMk id="4" creationId="{51B2067D-1C00-4037-89FD-EC9B00ACDA7E}"/>
          </ac:spMkLst>
        </pc:spChg>
        <pc:spChg chg="mod">
          <ac:chgData name="Phil Austin" userId="S::pga@adatis.co.uk::eee7ce7e-7962-47e3-a64f-adbcdff0de29" providerId="AD" clId="Web-{74966CA7-9FBD-C922-6431-0CBD2C0A590C}" dt="2022-07-11T13:19:19.250" v="47" actId="1076"/>
          <ac:spMkLst>
            <pc:docMk/>
            <pc:sldMk cId="2215235221" sldId="4113"/>
            <ac:spMk id="6" creationId="{9450C3A9-FEA2-AA96-0AD2-1F101F7F750A}"/>
          </ac:spMkLst>
        </pc:spChg>
      </pc:sldChg>
      <pc:sldChg chg="modSp">
        <pc:chgData name="Phil Austin" userId="S::pga@adatis.co.uk::eee7ce7e-7962-47e3-a64f-adbcdff0de29" providerId="AD" clId="Web-{74966CA7-9FBD-C922-6431-0CBD2C0A590C}" dt="2022-07-11T13:37:08.614" v="232" actId="20577"/>
        <pc:sldMkLst>
          <pc:docMk/>
          <pc:sldMk cId="394918994" sldId="4116"/>
        </pc:sldMkLst>
        <pc:spChg chg="mod">
          <ac:chgData name="Phil Austin" userId="S::pga@adatis.co.uk::eee7ce7e-7962-47e3-a64f-adbcdff0de29" providerId="AD" clId="Web-{74966CA7-9FBD-C922-6431-0CBD2C0A590C}" dt="2022-07-11T13:34:52.188" v="214" actId="1076"/>
          <ac:spMkLst>
            <pc:docMk/>
            <pc:sldMk cId="394918994" sldId="4116"/>
            <ac:spMk id="6" creationId="{1D8A8CF5-0852-2B3B-3504-4594D344F1A3}"/>
          </ac:spMkLst>
        </pc:spChg>
        <pc:spChg chg="mod">
          <ac:chgData name="Phil Austin" userId="S::pga@adatis.co.uk::eee7ce7e-7962-47e3-a64f-adbcdff0de29" providerId="AD" clId="Web-{74966CA7-9FBD-C922-6431-0CBD2C0A590C}" dt="2022-07-11T13:37:08.614" v="232" actId="20577"/>
          <ac:spMkLst>
            <pc:docMk/>
            <pc:sldMk cId="394918994" sldId="4116"/>
            <ac:spMk id="8" creationId="{CE2DE484-AA06-FBAD-6E30-6C60ADFDC46E}"/>
          </ac:spMkLst>
        </pc:spChg>
      </pc:sldChg>
      <pc:sldChg chg="addSp delSp modSp">
        <pc:chgData name="Phil Austin" userId="S::pga@adatis.co.uk::eee7ce7e-7962-47e3-a64f-adbcdff0de29" providerId="AD" clId="Web-{74966CA7-9FBD-C922-6431-0CBD2C0A590C}" dt="2022-07-11T13:32:48.465" v="197" actId="20577"/>
        <pc:sldMkLst>
          <pc:docMk/>
          <pc:sldMk cId="2317781933" sldId="4117"/>
        </pc:sldMkLst>
        <pc:spChg chg="mod">
          <ac:chgData name="Phil Austin" userId="S::pga@adatis.co.uk::eee7ce7e-7962-47e3-a64f-adbcdff0de29" providerId="AD" clId="Web-{74966CA7-9FBD-C922-6431-0CBD2C0A590C}" dt="2022-07-11T13:32:48.465" v="197" actId="20577"/>
          <ac:spMkLst>
            <pc:docMk/>
            <pc:sldMk cId="2317781933" sldId="4117"/>
            <ac:spMk id="2" creationId="{8773CFB3-1893-5009-C46F-C75C97695369}"/>
          </ac:spMkLst>
        </pc:spChg>
        <pc:spChg chg="del mod">
          <ac:chgData name="Phil Austin" userId="S::pga@adatis.co.uk::eee7ce7e-7962-47e3-a64f-adbcdff0de29" providerId="AD" clId="Web-{74966CA7-9FBD-C922-6431-0CBD2C0A590C}" dt="2022-07-11T13:22:26.397" v="114"/>
          <ac:spMkLst>
            <pc:docMk/>
            <pc:sldMk cId="2317781933" sldId="4117"/>
            <ac:spMk id="3" creationId="{55CF6085-A47A-10F0-94CC-16CBCC37586F}"/>
          </ac:spMkLst>
        </pc:spChg>
        <pc:spChg chg="add del mod">
          <ac:chgData name="Phil Austin" userId="S::pga@adatis.co.uk::eee7ce7e-7962-47e3-a64f-adbcdff0de29" providerId="AD" clId="Web-{74966CA7-9FBD-C922-6431-0CBD2C0A590C}" dt="2022-07-11T13:22:29.085" v="115"/>
          <ac:spMkLst>
            <pc:docMk/>
            <pc:sldMk cId="2317781933" sldId="4117"/>
            <ac:spMk id="5" creationId="{4EF2E8B7-FD2A-DD11-FA33-588B98D18B09}"/>
          </ac:spMkLst>
        </pc:spChg>
        <pc:spChg chg="add mod">
          <ac:chgData name="Phil Austin" userId="S::pga@adatis.co.uk::eee7ce7e-7962-47e3-a64f-adbcdff0de29" providerId="AD" clId="Web-{74966CA7-9FBD-C922-6431-0CBD2C0A590C}" dt="2022-07-11T13:31:18.103" v="183" actId="20577"/>
          <ac:spMkLst>
            <pc:docMk/>
            <pc:sldMk cId="2317781933" sldId="4117"/>
            <ac:spMk id="6" creationId="{F1BB9305-D99D-1A77-388E-9B7DAF3B14F5}"/>
          </ac:spMkLst>
        </pc:spChg>
      </pc:sldChg>
      <pc:sldChg chg="new del">
        <pc:chgData name="Phil Austin" userId="S::pga@adatis.co.uk::eee7ce7e-7962-47e3-a64f-adbcdff0de29" providerId="AD" clId="Web-{74966CA7-9FBD-C922-6431-0CBD2C0A590C}" dt="2022-07-11T13:31:46.510" v="185"/>
        <pc:sldMkLst>
          <pc:docMk/>
          <pc:sldMk cId="2564379166" sldId="411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26399-7E51-4369-B6E4-E2FF6F9ABB13}" type="datetimeFigureOut">
              <a:rPr lang="en-GB" smtClean="0"/>
              <a:t>23/09/2022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BBA6A-7DFE-4BC4-A368-F86AF79034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5056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F8532-8E41-4565-B7F5-C99709154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FB84A0-DEF6-4E30-8C65-0B0655C1C8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E2D2C-FF9F-493F-AC79-EAEA3EC2C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62E4C-047F-4BB8-A7D6-928F0B6097C5}" type="datetimeFigureOut">
              <a:rPr lang="en-GB" smtClean="0"/>
              <a:t>23/09/2022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6E1F7-BFBC-40EB-BC7A-A11EEC1F6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E8C84-C0BE-4C00-A247-50D4A686A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5985-B945-4152-A847-3914B29FFB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736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0C751-280E-4707-BAC2-9846D2A5C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77A8EB-E24C-46EF-9F34-661305F4B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884CA-F055-4CAA-800D-E799364D2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62E4C-047F-4BB8-A7D6-928F0B6097C5}" type="datetimeFigureOut">
              <a:rPr lang="en-GB" smtClean="0"/>
              <a:t>23/09/2022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77C19-1B0F-4A4B-9349-C521B909F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6A913-7513-450C-A93C-B25505907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5985-B945-4152-A847-3914B29FFB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5120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79AF13-E5FC-46F2-BD3E-E204100588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587EF7-1FE9-4B48-A371-AF40AD29C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4AE76-FB54-49B5-9223-DBF8E874F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62E4C-047F-4BB8-A7D6-928F0B6097C5}" type="datetimeFigureOut">
              <a:rPr lang="en-GB" smtClean="0"/>
              <a:t>23/09/2022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B2E80-AB07-4463-BCD0-93220203F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A61A0-BE25-4188-9987-901238517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5985-B945-4152-A847-3914B29FFB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4413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3708E-11F3-4C7A-8FA4-ACF525695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A7BF2-108A-4809-8A1E-67466BB0A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944C4-72A3-4D29-B565-F90557ADE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62E4C-047F-4BB8-A7D6-928F0B6097C5}" type="datetimeFigureOut">
              <a:rPr lang="en-GB" smtClean="0"/>
              <a:t>23/09/2022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3C7CE-2E20-40EA-BEC7-C301E342E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85638-F91C-4AB5-8E11-21CA33392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5985-B945-4152-A847-3914B29FFB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00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44238-84EF-4FB1-BE7F-035136F6D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98183-A30C-4CB3-BC80-FE8EEBBD9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CD967-C3A8-4E64-96C3-F3E9E0391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62E4C-047F-4BB8-A7D6-928F0B6097C5}" type="datetimeFigureOut">
              <a:rPr lang="en-GB" smtClean="0"/>
              <a:t>23/09/2022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5EC17-50C5-4A19-90A4-826AB8607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F33BE-6507-4E20-909F-60ED1298A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5985-B945-4152-A847-3914B29FFB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7865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43D11-DE3F-4F8F-ADE2-DC2B338AB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AE12F-58E5-4249-BD7F-530470C9FA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3AB93C-6CCA-4A19-BE24-71A6343E8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2E9996-A9A8-4D51-9540-531CC6CFA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62E4C-047F-4BB8-A7D6-928F0B6097C5}" type="datetimeFigureOut">
              <a:rPr lang="en-GB" smtClean="0"/>
              <a:t>23/09/2022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9C66D-A75B-4C0E-AB3A-73EAC0FED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8B938C-0B75-43A5-840D-2EFD62014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5985-B945-4152-A847-3914B29FFB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540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08600-0C8A-4E35-8EBF-202501383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37837-73CF-45D7-A8DE-B7E39A77D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999A28-889E-4FF4-B360-E1CCCA937D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7C6612-900F-4335-A987-D937D19036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549715-E24D-48F0-AD65-FAFA39142D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11DB26-3447-4758-8D66-EB89662DE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62E4C-047F-4BB8-A7D6-928F0B6097C5}" type="datetimeFigureOut">
              <a:rPr lang="en-GB" smtClean="0"/>
              <a:t>23/09/2022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0594DB-A406-495B-8E30-C9978AC3A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0F6A73-A0A5-4FC2-B3C2-CAD5889A9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5985-B945-4152-A847-3914B29FFB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358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8FE8C-CE59-4B9A-9D58-E526D7D0A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7F778F-CE4E-41A5-8AEC-F9C980107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62E4C-047F-4BB8-A7D6-928F0B6097C5}" type="datetimeFigureOut">
              <a:rPr lang="en-GB" smtClean="0"/>
              <a:t>23/09/2022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75CD35-5D68-49D6-AEFB-4863B8280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4805F-BED7-42D6-9DAF-A9874120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5985-B945-4152-A847-3914B29FFB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4699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4F65DA-980E-4EA5-8F14-A27C74A05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62E4C-047F-4BB8-A7D6-928F0B6097C5}" type="datetimeFigureOut">
              <a:rPr lang="en-GB" smtClean="0"/>
              <a:t>23/09/2022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680A4B-D81D-4B57-BD44-20B270F42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79202B-2EF2-4261-AA1A-2509B377E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5985-B945-4152-A847-3914B29FFB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9228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FCE72-6A12-48DE-9949-105C9263F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958BE-E48C-489C-852F-4CA7D375C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9CBC93-E081-4B96-9C4E-911BB8FE6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00AE67-ADAA-407E-A071-CCF19F42C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62E4C-047F-4BB8-A7D6-928F0B6097C5}" type="datetimeFigureOut">
              <a:rPr lang="en-GB" smtClean="0"/>
              <a:t>23/09/2022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B320DC-7845-47D6-B6F7-ED55640E4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7C9F51-6109-48AB-9C63-2B93F1C7F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5985-B945-4152-A847-3914B29FFB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2225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A6F77-73C9-4966-B291-2A00E8C0B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E5FA15-0AA1-418D-BFE1-39C5A6B10A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2EAEF6-1A7B-46C1-B220-533A19BD1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4F15ED-6F6B-4496-B3E4-73487725F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62E4C-047F-4BB8-A7D6-928F0B6097C5}" type="datetimeFigureOut">
              <a:rPr lang="en-GB" smtClean="0"/>
              <a:t>23/09/2022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DFB4CA-A7DB-499B-8439-E4FCDC316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D58FD9-AB32-4A2F-AEB5-F6B0C935B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5985-B945-4152-A847-3914B29FFB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308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12F817-5BBE-4381-B6A0-3AC5950E4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85D0D-EB85-4A21-A343-0B2B44C20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4E4BA-1162-487A-8EAF-2A89567589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62E4C-047F-4BB8-A7D6-928F0B6097C5}" type="datetimeFigureOut">
              <a:rPr lang="en-GB" smtClean="0"/>
              <a:t>23/09/2022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4638F-ED89-412B-B996-0A6D1518DD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A0427-C84D-4EFA-834F-06F8B3A509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95985-B945-4152-A847-3914B29FFB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216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brentozar.com/archive/2015/10/how-to-download-the-stack-overflow-database-via-bittorrent" TargetMode="External"/><Relationship Id="rId4" Type="http://schemas.openxmlformats.org/officeDocument/2006/relationships/hyperlink" Target="https://github.com/Microsoft/sql-server-samples/releases/tag/adventurework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phil.austin@adatis.co.u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waterfall chart&#10;&#10;Description automatically generated">
            <a:extLst>
              <a:ext uri="{FF2B5EF4-FFF2-40B4-BE49-F238E27FC236}">
                <a16:creationId xmlns:a16="http://schemas.microsoft.com/office/drawing/2014/main" id="{4DB5EE1C-A705-43C8-B88E-C8A704550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0950" y="0"/>
            <a:ext cx="781050" cy="647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7441CC-4771-4F7C-B167-A2AA960CD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293" y="6367686"/>
            <a:ext cx="1381125" cy="4191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1B2067D-1C00-4037-89FD-EC9B00ACDA7E}"/>
              </a:ext>
            </a:extLst>
          </p:cNvPr>
          <p:cNvSpPr txBox="1">
            <a:spLocks/>
          </p:cNvSpPr>
          <p:nvPr/>
        </p:nvSpPr>
        <p:spPr>
          <a:xfrm>
            <a:off x="838200" y="86983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dirty="0">
                <a:solidFill>
                  <a:schemeClr val="accent1">
                    <a:lumMod val="75000"/>
                  </a:schemeClr>
                </a:solidFill>
                <a:ea typeface="Calibri Light"/>
                <a:cs typeface="Calibri Light"/>
              </a:rPr>
              <a:t>SQL Server Queries</a:t>
            </a:r>
            <a:endParaRPr lang="en-GB" sz="8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50C3A9-FEA2-AA96-0AD2-1F101F7F750A}"/>
              </a:ext>
            </a:extLst>
          </p:cNvPr>
          <p:cNvSpPr txBox="1"/>
          <p:nvPr/>
        </p:nvSpPr>
        <p:spPr>
          <a:xfrm>
            <a:off x="3108907" y="3712099"/>
            <a:ext cx="609391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  <a:ea typeface="Calibri"/>
                <a:cs typeface="Calibri"/>
              </a:rPr>
              <a:t>Phil Austin</a:t>
            </a:r>
          </a:p>
          <a:p>
            <a:pPr algn="ctr"/>
            <a:endParaRPr lang="en-US" sz="4000" dirty="0">
              <a:solidFill>
                <a:schemeClr val="accent1">
                  <a:lumMod val="75000"/>
                </a:schemeClr>
              </a:solidFill>
              <a:ea typeface="Calibri"/>
              <a:cs typeface="Calibri"/>
            </a:endParaRPr>
          </a:p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  <a:ea typeface="Calibri"/>
                <a:cs typeface="Calibri"/>
              </a:rPr>
              <a:t>Adatis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E6CA2B-0335-2D91-A946-373B2F700A45}"/>
              </a:ext>
            </a:extLst>
          </p:cNvPr>
          <p:cNvSpPr txBox="1"/>
          <p:nvPr/>
        </p:nvSpPr>
        <p:spPr>
          <a:xfrm>
            <a:off x="344450" y="2054302"/>
            <a:ext cx="11509294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0" dirty="0">
                <a:solidFill>
                  <a:srgbClr val="2F5496"/>
                </a:solidFill>
                <a:latin typeface="Calibri Light"/>
                <a:cs typeface="Calibri"/>
              </a:rPr>
              <a:t>Pick &amp; Mix of Tips and Tricks</a:t>
            </a:r>
          </a:p>
        </p:txBody>
      </p:sp>
    </p:spTree>
    <p:extLst>
      <p:ext uri="{BB962C8B-B14F-4D97-AF65-F5344CB8AC3E}">
        <p14:creationId xmlns:p14="http://schemas.microsoft.com/office/powerpoint/2010/main" val="2215235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waterfall chart&#10;&#10;Description automatically generated">
            <a:extLst>
              <a:ext uri="{FF2B5EF4-FFF2-40B4-BE49-F238E27FC236}">
                <a16:creationId xmlns:a16="http://schemas.microsoft.com/office/drawing/2014/main" id="{4DB5EE1C-A705-43C8-B88E-C8A704550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0950" y="0"/>
            <a:ext cx="781050" cy="647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7441CC-4771-4F7C-B167-A2AA960CD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293" y="6367686"/>
            <a:ext cx="1381125" cy="4191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1B2067D-1C00-4037-89FD-EC9B00ACDA7E}"/>
              </a:ext>
            </a:extLst>
          </p:cNvPr>
          <p:cNvSpPr txBox="1">
            <a:spLocks/>
          </p:cNvSpPr>
          <p:nvPr/>
        </p:nvSpPr>
        <p:spPr>
          <a:xfrm>
            <a:off x="838200" y="120436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8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8A8CF5-0852-2B3B-3504-4594D344F1A3}"/>
              </a:ext>
            </a:extLst>
          </p:cNvPr>
          <p:cNvSpPr txBox="1"/>
          <p:nvPr/>
        </p:nvSpPr>
        <p:spPr>
          <a:xfrm>
            <a:off x="935863" y="652380"/>
            <a:ext cx="609391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  <a:latin typeface="+mj-lt"/>
                <a:ea typeface="Calibri Light"/>
                <a:cs typeface="Calibri Light"/>
              </a:rPr>
              <a:t>Introduction</a:t>
            </a:r>
            <a:endParaRPr lang="en-GB" sz="44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2DE484-AA06-FBAD-6E30-6C60ADFDC46E}"/>
              </a:ext>
            </a:extLst>
          </p:cNvPr>
          <p:cNvSpPr txBox="1"/>
          <p:nvPr/>
        </p:nvSpPr>
        <p:spPr>
          <a:xfrm>
            <a:off x="935863" y="1377354"/>
            <a:ext cx="10801381" cy="483209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For data engineers\data scientists new to SQL Server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Query scenarios techniques and options</a:t>
            </a:r>
            <a:endParaRPr lang="en-US" dirty="0">
              <a:solidFill>
                <a:schemeClr val="accent1">
                  <a:lumMod val="75000"/>
                </a:schemeClr>
              </a:solidFill>
              <a:cs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ea typeface="Calibri"/>
                <a:cs typeface="Calibri"/>
              </a:rPr>
              <a:t>Mostly demos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Using SQL Server Management Studio – free </a:t>
            </a:r>
            <a:r>
              <a:rPr lang="en-US" sz="2800">
                <a:solidFill>
                  <a:schemeClr val="accent1">
                    <a:lumMod val="75000"/>
                  </a:schemeClr>
                </a:solidFill>
                <a:cs typeface="Calibri"/>
              </a:rPr>
              <a:t>SQL client from MS</a:t>
            </a:r>
            <a:endParaRPr lang="en-US" sz="2800" dirty="0">
              <a:solidFill>
                <a:schemeClr val="accent1">
                  <a:lumMod val="75000"/>
                </a:schemeClr>
              </a:solidFill>
              <a:cs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ea typeface="Calibri"/>
                <a:cs typeface="Calibri"/>
              </a:rPr>
              <a:t>Using AdventureWorks2019 database in GitHub here: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ea typeface="Calibri"/>
                <a:cs typeface="Calibri"/>
                <a:hlinkClick r:id="rId4"/>
              </a:rPr>
              <a:t>https://github.com/Microsoft/sql-server-samples/releases/tag/adventureworks</a:t>
            </a:r>
            <a:endParaRPr lang="en-US" sz="2800" dirty="0">
              <a:solidFill>
                <a:schemeClr val="accent1">
                  <a:lumMod val="75000"/>
                </a:schemeClr>
              </a:solidFill>
              <a:ea typeface="Calibri"/>
              <a:cs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ea typeface="Calibri"/>
                <a:cs typeface="Calibri"/>
              </a:rPr>
              <a:t>Also Stack Overflow: </a:t>
            </a:r>
          </a:p>
          <a:p>
            <a:pPr lvl="1"/>
            <a:r>
              <a:rPr lang="en-US" sz="2800" dirty="0">
                <a:solidFill>
                  <a:schemeClr val="accent1">
                    <a:lumMod val="75000"/>
                  </a:schemeClr>
                </a:solidFill>
                <a:ea typeface="Calibri"/>
                <a:cs typeface="Calibri"/>
                <a:hlinkClick r:id="rId5"/>
              </a:rPr>
              <a:t>https://www.brentozar.com/archive/2015/10/how-to-download-the-stack-overflow-database-via-bittorrent</a:t>
            </a:r>
            <a:endParaRPr lang="en-US" sz="2800" dirty="0">
              <a:solidFill>
                <a:schemeClr val="accent1">
                  <a:lumMod val="75000"/>
                </a:schemeClr>
              </a:solidFill>
              <a:ea typeface="Calibri"/>
              <a:cs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ea typeface="Calibri"/>
                <a:cs typeface="Calibri"/>
              </a:rPr>
              <a:t>Interactive session – please ask questions!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18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waterfall chart&#10;&#10;Description automatically generated">
            <a:extLst>
              <a:ext uri="{FF2B5EF4-FFF2-40B4-BE49-F238E27FC236}">
                <a16:creationId xmlns:a16="http://schemas.microsoft.com/office/drawing/2014/main" id="{4DB5EE1C-A705-43C8-B88E-C8A704550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0950" y="0"/>
            <a:ext cx="781050" cy="647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7441CC-4771-4F7C-B167-A2AA960CD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293" y="6367686"/>
            <a:ext cx="1381125" cy="4191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1B2067D-1C00-4037-89FD-EC9B00ACDA7E}"/>
              </a:ext>
            </a:extLst>
          </p:cNvPr>
          <p:cNvSpPr txBox="1">
            <a:spLocks/>
          </p:cNvSpPr>
          <p:nvPr/>
        </p:nvSpPr>
        <p:spPr>
          <a:xfrm>
            <a:off x="244293" y="435666"/>
            <a:ext cx="10515600" cy="6477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400" dirty="0">
                <a:solidFill>
                  <a:schemeClr val="accent1">
                    <a:lumMod val="75000"/>
                  </a:schemeClr>
                </a:solidFill>
              </a:rPr>
              <a:t>SQL Query Architecture 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8AAE522-7461-46DF-B610-E8DF80EFFBF7}"/>
              </a:ext>
            </a:extLst>
          </p:cNvPr>
          <p:cNvGrpSpPr/>
          <p:nvPr/>
        </p:nvGrpSpPr>
        <p:grpSpPr>
          <a:xfrm>
            <a:off x="2856784" y="1427531"/>
            <a:ext cx="956450" cy="1387077"/>
            <a:chOff x="2856784" y="1427531"/>
            <a:chExt cx="956450" cy="1387077"/>
          </a:xfrm>
        </p:grpSpPr>
        <p:sp>
          <p:nvSpPr>
            <p:cNvPr id="9" name="Rectangle: Folded Corner 8">
              <a:extLst>
                <a:ext uri="{FF2B5EF4-FFF2-40B4-BE49-F238E27FC236}">
                  <a16:creationId xmlns:a16="http://schemas.microsoft.com/office/drawing/2014/main" id="{541313D6-E643-4302-962C-A484DC4F6546}"/>
                </a:ext>
              </a:extLst>
            </p:cNvPr>
            <p:cNvSpPr/>
            <p:nvPr/>
          </p:nvSpPr>
          <p:spPr>
            <a:xfrm rot="10800000">
              <a:off x="2856784" y="1427531"/>
              <a:ext cx="956450" cy="1387077"/>
            </a:xfrm>
            <a:prstGeom prst="foldedCorner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DBB274C-838D-4B8C-B927-91E6A1204F77}"/>
                </a:ext>
              </a:extLst>
            </p:cNvPr>
            <p:cNvCxnSpPr/>
            <p:nvPr/>
          </p:nvCxnSpPr>
          <p:spPr>
            <a:xfrm>
              <a:off x="3036120" y="1851359"/>
              <a:ext cx="532024" cy="0"/>
            </a:xfrm>
            <a:prstGeom prst="lin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6868E79-90B5-476A-A014-21693AA07638}"/>
                </a:ext>
              </a:extLst>
            </p:cNvPr>
            <p:cNvCxnSpPr/>
            <p:nvPr/>
          </p:nvCxnSpPr>
          <p:spPr>
            <a:xfrm>
              <a:off x="3036120" y="2059521"/>
              <a:ext cx="532024" cy="0"/>
            </a:xfrm>
            <a:prstGeom prst="lin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3D2FDEE-A324-4810-B229-2B85E8D6E0BF}"/>
                </a:ext>
              </a:extLst>
            </p:cNvPr>
            <p:cNvCxnSpPr/>
            <p:nvPr/>
          </p:nvCxnSpPr>
          <p:spPr>
            <a:xfrm>
              <a:off x="3036120" y="2237661"/>
              <a:ext cx="532024" cy="0"/>
            </a:xfrm>
            <a:prstGeom prst="lin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Flowchart: Magnetic Disk 14">
            <a:extLst>
              <a:ext uri="{FF2B5EF4-FFF2-40B4-BE49-F238E27FC236}">
                <a16:creationId xmlns:a16="http://schemas.microsoft.com/office/drawing/2014/main" id="{4187D077-CEF0-4162-AE60-28217065AE9F}"/>
              </a:ext>
            </a:extLst>
          </p:cNvPr>
          <p:cNvSpPr/>
          <p:nvPr/>
        </p:nvSpPr>
        <p:spPr>
          <a:xfrm>
            <a:off x="2856783" y="3740312"/>
            <a:ext cx="956451" cy="1325296"/>
          </a:xfrm>
          <a:prstGeom prst="flowChartMagneticDisk">
            <a:avLst/>
          </a:prstGeom>
          <a:gradFill flip="none" rotWithShape="1">
            <a:gsLst>
              <a:gs pos="0">
                <a:schemeClr val="bg1"/>
              </a:gs>
              <a:gs pos="28000">
                <a:schemeClr val="accent1"/>
              </a:gs>
              <a:gs pos="100000">
                <a:schemeClr val="accent1">
                  <a:lumMod val="100000"/>
                </a:schemeClr>
              </a:gs>
            </a:gsLst>
            <a:lin ang="10800000" scaled="0"/>
            <a:tileRect/>
          </a:gradFill>
          <a:ln w="38100">
            <a:solidFill>
              <a:schemeClr val="tx1"/>
            </a:solidFill>
          </a:ln>
          <a:effectLst>
            <a:innerShdw blurRad="1143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DA9093-8473-4709-8702-87D31DD80D6E}"/>
              </a:ext>
            </a:extLst>
          </p:cNvPr>
          <p:cNvSpPr txBox="1"/>
          <p:nvPr/>
        </p:nvSpPr>
        <p:spPr>
          <a:xfrm>
            <a:off x="2742842" y="2863238"/>
            <a:ext cx="1182814" cy="373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SQL Query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A0EBC4-5F49-42E3-86A7-4D369E903358}"/>
              </a:ext>
            </a:extLst>
          </p:cNvPr>
          <p:cNvSpPr txBox="1"/>
          <p:nvPr/>
        </p:nvSpPr>
        <p:spPr>
          <a:xfrm>
            <a:off x="2095778" y="5126249"/>
            <a:ext cx="2863427" cy="373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Database schema, Statistics</a:t>
            </a:r>
          </a:p>
        </p:txBody>
      </p:sp>
      <p:pic>
        <p:nvPicPr>
          <p:cNvPr id="26" name="Graphic 25" descr="Gears outline">
            <a:extLst>
              <a:ext uri="{FF2B5EF4-FFF2-40B4-BE49-F238E27FC236}">
                <a16:creationId xmlns:a16="http://schemas.microsoft.com/office/drawing/2014/main" id="{2A395E6C-1C0F-46AE-AEC3-8DB308F1D3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40714" y="2158645"/>
            <a:ext cx="1867022" cy="186702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55BB3B-7D91-44D5-AB25-838855CEA656}"/>
              </a:ext>
            </a:extLst>
          </p:cNvPr>
          <p:cNvCxnSpPr>
            <a:cxnSpLocks/>
          </p:cNvCxnSpPr>
          <p:nvPr/>
        </p:nvCxnSpPr>
        <p:spPr>
          <a:xfrm>
            <a:off x="3818775" y="2055052"/>
            <a:ext cx="1001213" cy="58542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1E07F05-FF85-4596-B1B1-6311AAAAE7C8}"/>
              </a:ext>
            </a:extLst>
          </p:cNvPr>
          <p:cNvCxnSpPr>
            <a:cxnSpLocks/>
            <a:stCxn id="15" idx="4"/>
          </p:cNvCxnSpPr>
          <p:nvPr/>
        </p:nvCxnSpPr>
        <p:spPr>
          <a:xfrm flipV="1">
            <a:off x="3813234" y="3911346"/>
            <a:ext cx="950028" cy="49161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77758F6-4186-485E-B42C-782E0A4112E5}"/>
              </a:ext>
            </a:extLst>
          </p:cNvPr>
          <p:cNvSpPr txBox="1"/>
          <p:nvPr/>
        </p:nvSpPr>
        <p:spPr>
          <a:xfrm>
            <a:off x="4544790" y="3994744"/>
            <a:ext cx="1751200" cy="373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Query Optimizer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281B388-6590-485C-9C79-6432C4B390BA}"/>
              </a:ext>
            </a:extLst>
          </p:cNvPr>
          <p:cNvCxnSpPr>
            <a:cxnSpLocks/>
          </p:cNvCxnSpPr>
          <p:nvPr/>
        </p:nvCxnSpPr>
        <p:spPr>
          <a:xfrm>
            <a:off x="6200537" y="3226566"/>
            <a:ext cx="107223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8">
            <a:extLst>
              <a:ext uri="{FF2B5EF4-FFF2-40B4-BE49-F238E27FC236}">
                <a16:creationId xmlns:a16="http://schemas.microsoft.com/office/drawing/2014/main" id="{D6655CBC-6DFC-4E8D-98C7-F3C0D10B1D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823574"/>
              </p:ext>
            </p:extLst>
          </p:nvPr>
        </p:nvGraphicFramePr>
        <p:xfrm>
          <a:off x="7483776" y="2316384"/>
          <a:ext cx="830117" cy="739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117">
                  <a:extLst>
                    <a:ext uri="{9D8B030D-6E8A-4147-A177-3AD203B41FA5}">
                      <a16:colId xmlns:a16="http://schemas.microsoft.com/office/drawing/2014/main" val="1407500"/>
                    </a:ext>
                  </a:extLst>
                </a:gridCol>
              </a:tblGrid>
              <a:tr h="369887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770457"/>
                  </a:ext>
                </a:extLst>
              </a:tr>
              <a:tr h="369887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059611"/>
                  </a:ext>
                </a:extLst>
              </a:tr>
            </a:tbl>
          </a:graphicData>
        </a:graphic>
      </p:graphicFrame>
      <p:graphicFrame>
        <p:nvGraphicFramePr>
          <p:cNvPr id="31" name="Table 18">
            <a:extLst>
              <a:ext uri="{FF2B5EF4-FFF2-40B4-BE49-F238E27FC236}">
                <a16:creationId xmlns:a16="http://schemas.microsoft.com/office/drawing/2014/main" id="{1B4DE687-6399-48E5-AB46-16EBD4E266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386981"/>
              </p:ext>
            </p:extLst>
          </p:nvPr>
        </p:nvGraphicFramePr>
        <p:xfrm>
          <a:off x="7483776" y="3421935"/>
          <a:ext cx="830117" cy="739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117">
                  <a:extLst>
                    <a:ext uri="{9D8B030D-6E8A-4147-A177-3AD203B41FA5}">
                      <a16:colId xmlns:a16="http://schemas.microsoft.com/office/drawing/2014/main" val="1407500"/>
                    </a:ext>
                  </a:extLst>
                </a:gridCol>
              </a:tblGrid>
              <a:tr h="369887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770457"/>
                  </a:ext>
                </a:extLst>
              </a:tr>
              <a:tr h="369887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059611"/>
                  </a:ext>
                </a:extLst>
              </a:tr>
            </a:tbl>
          </a:graphicData>
        </a:graphic>
      </p:graphicFrame>
      <p:graphicFrame>
        <p:nvGraphicFramePr>
          <p:cNvPr id="32" name="Table 18">
            <a:extLst>
              <a:ext uri="{FF2B5EF4-FFF2-40B4-BE49-F238E27FC236}">
                <a16:creationId xmlns:a16="http://schemas.microsoft.com/office/drawing/2014/main" id="{60113785-BA06-4422-8B0A-16197588B7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328777"/>
              </p:ext>
            </p:extLst>
          </p:nvPr>
        </p:nvGraphicFramePr>
        <p:xfrm>
          <a:off x="8700820" y="2316384"/>
          <a:ext cx="830117" cy="739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117">
                  <a:extLst>
                    <a:ext uri="{9D8B030D-6E8A-4147-A177-3AD203B41FA5}">
                      <a16:colId xmlns:a16="http://schemas.microsoft.com/office/drawing/2014/main" val="1407500"/>
                    </a:ext>
                  </a:extLst>
                </a:gridCol>
              </a:tblGrid>
              <a:tr h="369887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770457"/>
                  </a:ext>
                </a:extLst>
              </a:tr>
              <a:tr h="369887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059611"/>
                  </a:ext>
                </a:extLst>
              </a:tr>
            </a:tbl>
          </a:graphicData>
        </a:graphic>
      </p:graphicFrame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952D52C-E8F3-4205-80A7-5F9C3013B71F}"/>
              </a:ext>
            </a:extLst>
          </p:cNvPr>
          <p:cNvCxnSpPr>
            <a:cxnSpLocks/>
            <a:stCxn id="31" idx="0"/>
            <a:endCxn id="17" idx="2"/>
          </p:cNvCxnSpPr>
          <p:nvPr/>
        </p:nvCxnSpPr>
        <p:spPr>
          <a:xfrm flipV="1">
            <a:off x="7898834" y="3056158"/>
            <a:ext cx="0" cy="36577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858F14A-1E32-4EE1-BA22-DB2AE53FDF25}"/>
              </a:ext>
            </a:extLst>
          </p:cNvPr>
          <p:cNvCxnSpPr>
            <a:cxnSpLocks/>
            <a:stCxn id="32" idx="1"/>
            <a:endCxn id="17" idx="3"/>
          </p:cNvCxnSpPr>
          <p:nvPr/>
        </p:nvCxnSpPr>
        <p:spPr>
          <a:xfrm flipH="1">
            <a:off x="8313893" y="2686271"/>
            <a:ext cx="38692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0380680-EF38-4C33-A53A-1357F5EB2F15}"/>
              </a:ext>
            </a:extLst>
          </p:cNvPr>
          <p:cNvSpPr txBox="1"/>
          <p:nvPr/>
        </p:nvSpPr>
        <p:spPr>
          <a:xfrm>
            <a:off x="7628664" y="4342820"/>
            <a:ext cx="1751200" cy="373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Query Plan</a:t>
            </a:r>
          </a:p>
        </p:txBody>
      </p:sp>
    </p:spTree>
    <p:extLst>
      <p:ext uri="{BB962C8B-B14F-4D97-AF65-F5344CB8AC3E}">
        <p14:creationId xmlns:p14="http://schemas.microsoft.com/office/powerpoint/2010/main" val="3091467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waterfall chart&#10;&#10;Description automatically generated">
            <a:extLst>
              <a:ext uri="{FF2B5EF4-FFF2-40B4-BE49-F238E27FC236}">
                <a16:creationId xmlns:a16="http://schemas.microsoft.com/office/drawing/2014/main" id="{4DB5EE1C-A705-43C8-B88E-C8A704550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0950" y="0"/>
            <a:ext cx="781050" cy="647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7441CC-4771-4F7C-B167-A2AA960CD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293" y="6367686"/>
            <a:ext cx="1381125" cy="4191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1B2067D-1C00-4037-89FD-EC9B00ACDA7E}"/>
              </a:ext>
            </a:extLst>
          </p:cNvPr>
          <p:cNvSpPr txBox="1">
            <a:spLocks/>
          </p:cNvSpPr>
          <p:nvPr/>
        </p:nvSpPr>
        <p:spPr>
          <a:xfrm>
            <a:off x="838200" y="120436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8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F14F808-4A16-4338-93F8-58F2D768E4B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20310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>
                <a:solidFill>
                  <a:schemeClr val="accent5">
                    <a:lumMod val="50000"/>
                  </a:schemeClr>
                </a:solidFill>
                <a:cs typeface="Calibri Light"/>
              </a:rPr>
              <a:t>Thank you!</a:t>
            </a:r>
          </a:p>
          <a:p>
            <a:pPr algn="l"/>
            <a:br>
              <a:rPr lang="en-GB" dirty="0">
                <a:solidFill>
                  <a:schemeClr val="accent5">
                    <a:lumMod val="50000"/>
                  </a:schemeClr>
                </a:solidFill>
                <a:cs typeface="Calibri Light"/>
              </a:rPr>
            </a:br>
            <a:r>
              <a:rPr lang="en-GB" dirty="0">
                <a:solidFill>
                  <a:schemeClr val="accent5">
                    <a:lumMod val="50000"/>
                  </a:schemeClr>
                </a:solidFill>
                <a:cs typeface="Calibri Light"/>
              </a:rPr>
              <a:t>Questions?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9095DF-AC49-4AC0-99E0-9596FCEAD73C}"/>
              </a:ext>
            </a:extLst>
          </p:cNvPr>
          <p:cNvSpPr txBox="1"/>
          <p:nvPr/>
        </p:nvSpPr>
        <p:spPr>
          <a:xfrm>
            <a:off x="838200" y="2529932"/>
            <a:ext cx="5078759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2F5496"/>
                </a:solidFill>
                <a:latin typeface="Calibri Light"/>
                <a:cs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phil.austin@adatis.co.uk</a:t>
            </a:r>
            <a:endParaRPr lang="en-US" sz="2000" dirty="0">
              <a:solidFill>
                <a:srgbClr val="2F5496"/>
              </a:solidFill>
              <a:latin typeface="Calibri Light"/>
              <a:cs typeface="Calibri Light"/>
            </a:endParaRPr>
          </a:p>
          <a:p>
            <a:endParaRPr lang="en-US" sz="2000" dirty="0">
              <a:solidFill>
                <a:srgbClr val="2F5496"/>
              </a:solidFill>
              <a:latin typeface="Calibri Light"/>
              <a:cs typeface="Calibri"/>
            </a:endParaRPr>
          </a:p>
          <a:p>
            <a:r>
              <a:rPr lang="en-US" sz="2000" dirty="0">
                <a:solidFill>
                  <a:srgbClr val="2F5496"/>
                </a:solidFill>
                <a:latin typeface="Calibri Light"/>
                <a:cs typeface="Calibri"/>
              </a:rPr>
              <a:t>Adatis.co.uk</a:t>
            </a:r>
          </a:p>
          <a:p>
            <a:endParaRPr lang="en-US" sz="2000" dirty="0">
              <a:solidFill>
                <a:srgbClr val="2F5496"/>
              </a:solidFill>
              <a:latin typeface="Calibri Light"/>
              <a:cs typeface="Calibri"/>
            </a:endParaRPr>
          </a:p>
          <a:p>
            <a:r>
              <a:rPr lang="en-US" sz="2000" dirty="0">
                <a:solidFill>
                  <a:srgbClr val="2F5496"/>
                </a:solidFill>
                <a:latin typeface="Calibri Light"/>
                <a:ea typeface="+mn-lt"/>
                <a:cs typeface="+mn-lt"/>
              </a:rPr>
              <a:t>www.linkedin.com/in/phil-austin-44147415</a:t>
            </a:r>
            <a:endParaRPr lang="en-US" dirty="0">
              <a:solidFill>
                <a:srgbClr val="2F5496"/>
              </a:solidFill>
              <a:latin typeface="Calibri Light"/>
              <a:cs typeface="Calibri Light"/>
            </a:endParaRPr>
          </a:p>
          <a:p>
            <a:endParaRPr lang="en-US" sz="2000" dirty="0">
              <a:solidFill>
                <a:srgbClr val="2F5496"/>
              </a:solidFill>
              <a:latin typeface="Calibri Light"/>
              <a:cs typeface="Calibri"/>
            </a:endParaRPr>
          </a:p>
          <a:p>
            <a:endParaRPr lang="en-US" sz="2000" dirty="0">
              <a:solidFill>
                <a:srgbClr val="2F5496"/>
              </a:solidFill>
              <a:latin typeface="Calibri Light"/>
              <a:cs typeface="Calibri"/>
            </a:endParaRPr>
          </a:p>
          <a:p>
            <a:endParaRPr lang="en-US" sz="2000" dirty="0">
              <a:solidFill>
                <a:srgbClr val="2F5496"/>
              </a:solidFill>
              <a:latin typeface="Calibri Ligh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323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atis Powerpoint Template.potx" id="{91D46DD9-4415-4855-B610-7259DA0526CF}" vid="{CD9E74B4-31ED-4DF6-ACD7-860DD94724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BB1B5EA396249469A265E2AFFA3D1CF" ma:contentTypeVersion="13" ma:contentTypeDescription="Create a new document." ma:contentTypeScope="" ma:versionID="b141d291728b83a8fcc03a75883dd331">
  <xsd:schema xmlns:xsd="http://www.w3.org/2001/XMLSchema" xmlns:xs="http://www.w3.org/2001/XMLSchema" xmlns:p="http://schemas.microsoft.com/office/2006/metadata/properties" xmlns:ns2="8ec32435-9101-4c97-8a3c-ccfc4b09d27a" xmlns:ns3="b8fcd98d-34a5-443c-9231-e77d014cc831" targetNamespace="http://schemas.microsoft.com/office/2006/metadata/properties" ma:root="true" ma:fieldsID="34a7861a6873264f6183a02b9797b2f1" ns2:_="" ns3:_="">
    <xsd:import namespace="8ec32435-9101-4c97-8a3c-ccfc4b09d27a"/>
    <xsd:import namespace="b8fcd98d-34a5-443c-9231-e77d014cc83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c32435-9101-4c97-8a3c-ccfc4b09d27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fcd98d-34a5-443c-9231-e77d014cc8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DF60798-9B04-43FD-B5B0-24F9F1212BF9}">
  <ds:schemaRefs>
    <ds:schemaRef ds:uri="8ec32435-9101-4c97-8a3c-ccfc4b09d27a"/>
    <ds:schemaRef ds:uri="b8fcd98d-34a5-443c-9231-e77d014cc83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CB33670-BA4C-497A-82C4-7472D857EF7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BCF04B9-23F0-4964-9563-F34447084483}">
  <ds:schemaRefs>
    <ds:schemaRef ds:uri="http://purl.org/dc/dcmitype/"/>
    <ds:schemaRef ds:uri="http://purl.org/dc/terms/"/>
    <ds:schemaRef ds:uri="b8fcd98d-34a5-443c-9231-e77d014cc831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8ec32435-9101-4c97-8a3c-ccfc4b09d27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Adatis Powerpoint Template</Template>
  <TotalTime>0</TotalTime>
  <Words>130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 Austin</dc:creator>
  <cp:lastModifiedBy>Phil Austin (Contractor)</cp:lastModifiedBy>
  <cp:revision>14</cp:revision>
  <dcterms:created xsi:type="dcterms:W3CDTF">2022-06-17T10:47:08Z</dcterms:created>
  <dcterms:modified xsi:type="dcterms:W3CDTF">2022-09-23T08:58:16Z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0x010100FBB1B5EA396249469A265E2AFFA3D1CF</vt:lpwstr>
  </property>
  <property fmtid="{D5CDD505-2E9C-101B-9397-08002B2CF9AE}" pid="3" name="MSIP_Label_9a7ed875-cb67-40d7-9ea6-a804b08b1148_Enabled">
    <vt:lpwstr>true</vt:lpwstr>
  </property>
  <property fmtid="{D5CDD505-2E9C-101B-9397-08002B2CF9AE}" pid="4" name="MSIP_Label_9a7ed875-cb67-40d7-9ea6-a804b08b1148_SetDate">
    <vt:lpwstr>2022-09-22T15:30:09Z</vt:lpwstr>
  </property>
  <property fmtid="{D5CDD505-2E9C-101B-9397-08002B2CF9AE}" pid="5" name="MSIP_Label_9a7ed875-cb67-40d7-9ea6-a804b08b1148_Method">
    <vt:lpwstr>Privileged</vt:lpwstr>
  </property>
  <property fmtid="{D5CDD505-2E9C-101B-9397-08002B2CF9AE}" pid="6" name="MSIP_Label_9a7ed875-cb67-40d7-9ea6-a804b08b1148_Name">
    <vt:lpwstr>9a7ed875-cb67-40d7-9ea6-a804b08b1148</vt:lpwstr>
  </property>
  <property fmtid="{D5CDD505-2E9C-101B-9397-08002B2CF9AE}" pid="7" name="MSIP_Label_9a7ed875-cb67-40d7-9ea6-a804b08b1148_SiteId">
    <vt:lpwstr>473672ba-cd07-4371-a2ae-788b4c61840e</vt:lpwstr>
  </property>
  <property fmtid="{D5CDD505-2E9C-101B-9397-08002B2CF9AE}" pid="8" name="MSIP_Label_9a7ed875-cb67-40d7-9ea6-a804b08b1148_ActionId">
    <vt:lpwstr>6690f161-b626-4c39-beab-f386ed10d52a</vt:lpwstr>
  </property>
  <property fmtid="{D5CDD505-2E9C-101B-9397-08002B2CF9AE}" pid="9" name="MSIP_Label_9a7ed875-cb67-40d7-9ea6-a804b08b1148_ContentBits">
    <vt:lpwstr>0</vt:lpwstr>
  </property>
</Properties>
</file>