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6"/>
  </p:notesMasterIdLst>
  <p:sldIdLst>
    <p:sldId id="256" r:id="rId2"/>
    <p:sldId id="257" r:id="rId3"/>
    <p:sldId id="258" r:id="rId4"/>
    <p:sldId id="259" r:id="rId5"/>
    <p:sldId id="260" r:id="rId6"/>
    <p:sldId id="261" r:id="rId7"/>
    <p:sldId id="262" r:id="rId8"/>
    <p:sldId id="263" r:id="rId9"/>
    <p:sldId id="264" r:id="rId10"/>
    <p:sldId id="265" r:id="rId11"/>
    <p:sldId id="368" r:id="rId12"/>
    <p:sldId id="266" r:id="rId13"/>
    <p:sldId id="267" r:id="rId14"/>
    <p:sldId id="268" r:id="rId15"/>
    <p:sldId id="269" r:id="rId16"/>
    <p:sldId id="270" r:id="rId17"/>
    <p:sldId id="369" r:id="rId18"/>
    <p:sldId id="272" r:id="rId19"/>
    <p:sldId id="364" r:id="rId20"/>
    <p:sldId id="365" r:id="rId21"/>
    <p:sldId id="273" r:id="rId22"/>
    <p:sldId id="366" r:id="rId23"/>
    <p:sldId id="367" r:id="rId24"/>
    <p:sldId id="274" r:id="rId25"/>
    <p:sldId id="271"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3" r:id="rId44"/>
    <p:sldId id="294" r:id="rId45"/>
    <p:sldId id="292" r:id="rId46"/>
    <p:sldId id="295" r:id="rId47"/>
    <p:sldId id="296" r:id="rId48"/>
    <p:sldId id="297" r:id="rId49"/>
    <p:sldId id="298" r:id="rId50"/>
    <p:sldId id="299" r:id="rId51"/>
    <p:sldId id="300" r:id="rId52"/>
    <p:sldId id="301" r:id="rId53"/>
    <p:sldId id="302" r:id="rId54"/>
    <p:sldId id="304" r:id="rId55"/>
    <p:sldId id="305" r:id="rId56"/>
    <p:sldId id="306" r:id="rId57"/>
    <p:sldId id="307" r:id="rId58"/>
    <p:sldId id="375" r:id="rId59"/>
    <p:sldId id="376" r:id="rId60"/>
    <p:sldId id="373" r:id="rId61"/>
    <p:sldId id="374" r:id="rId62"/>
    <p:sldId id="312" r:id="rId63"/>
    <p:sldId id="370" r:id="rId64"/>
    <p:sldId id="371" r:id="rId65"/>
    <p:sldId id="314" r:id="rId66"/>
    <p:sldId id="315" r:id="rId67"/>
    <p:sldId id="377"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 id="361" r:id="rId113"/>
    <p:sldId id="362" r:id="rId114"/>
    <p:sldId id="363" r:id="rId115"/>
  </p:sldIdLst>
  <p:sldSz cx="12192000" cy="6858000"/>
  <p:notesSz cx="6858000" cy="9144000"/>
  <p:embeddedFontLst>
    <p:embeddedFont>
      <p:font typeface="Consolas" panose="020B0609020204030204" pitchFamily="49" charset="0"/>
      <p:regular r:id="rId117"/>
      <p:bold r:id="rId118"/>
      <p:italic r:id="rId119"/>
      <p:boldItalic r:id="rId120"/>
    </p:embeddedFont>
    <p:embeddedFont>
      <p:font typeface="Play" panose="020B0604020202020204" charset="0"/>
      <p:regular r:id="rId121"/>
      <p:bold r:id="rId1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23" roundtripDataSignature="AMtx7mjfBPD4zcRyFOakZxj0Wu5uQHlzc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96"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font" Target="fonts/font1.fntdata"/><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customschemas.google.com/relationships/presentationmetadata" Target="metadata"/><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font" Target="fonts/font2.fntdata"/><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font" Target="fonts/font3.fntdata"/><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font" Target="fonts/font4.fntdata"/><Relationship Id="rId125"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font" Target="fonts/font5.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032694f7fd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032694f7fd_0_9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30ccb334bf1_0_9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2" name="Google Shape;162;g30ccb334bf1_0_9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DOM</a:t>
            </a:r>
            <a:endParaRPr/>
          </a:p>
        </p:txBody>
      </p:sp>
      <p:sp>
        <p:nvSpPr>
          <p:cNvPr id="163" name="Google Shape;163;g30ccb334bf1_0_9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10</a:t>
            </a:fld>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Google Shape;709;g30ccb334bf1_0_5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10" name="Google Shape;710;g30ccb334bf1_0_53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1" name="Google Shape;711;g30ccb334bf1_0_53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100</a:t>
            </a:fld>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30ccb334bf1_0_54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7" name="Google Shape;717;g30ccb334bf1_0_5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1"/>
        <p:cNvGrpSpPr/>
        <p:nvPr/>
      </p:nvGrpSpPr>
      <p:grpSpPr>
        <a:xfrm>
          <a:off x="0" y="0"/>
          <a:ext cx="0" cy="0"/>
          <a:chOff x="0" y="0"/>
          <a:chExt cx="0" cy="0"/>
        </a:xfrm>
      </p:grpSpPr>
      <p:sp>
        <p:nvSpPr>
          <p:cNvPr id="722" name="Google Shape;722;g30ccb334bf1_0_54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3" name="Google Shape;723;g30ccb334bf1_0_5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Google Shape;727;g30ccb334bf1_0_55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8" name="Google Shape;728;g30ccb334bf1_0_5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2"/>
        <p:cNvGrpSpPr/>
        <p:nvPr/>
      </p:nvGrpSpPr>
      <p:grpSpPr>
        <a:xfrm>
          <a:off x="0" y="0"/>
          <a:ext cx="0" cy="0"/>
          <a:chOff x="0" y="0"/>
          <a:chExt cx="0" cy="0"/>
        </a:xfrm>
      </p:grpSpPr>
      <p:sp>
        <p:nvSpPr>
          <p:cNvPr id="733" name="Google Shape;733;g30ccb334bf1_0_55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4" name="Google Shape;734;g30ccb334bf1_0_5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g30ccb334bf1_0_56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0" name="Google Shape;740;g30ccb334bf1_0_5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4"/>
        <p:cNvGrpSpPr/>
        <p:nvPr/>
      </p:nvGrpSpPr>
      <p:grpSpPr>
        <a:xfrm>
          <a:off x="0" y="0"/>
          <a:ext cx="0" cy="0"/>
          <a:chOff x="0" y="0"/>
          <a:chExt cx="0" cy="0"/>
        </a:xfrm>
      </p:grpSpPr>
      <p:sp>
        <p:nvSpPr>
          <p:cNvPr id="745" name="Google Shape;745;g30ccb334bf1_0_56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6" name="Google Shape;746;g30ccb334bf1_0_56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1"/>
        <p:cNvGrpSpPr/>
        <p:nvPr/>
      </p:nvGrpSpPr>
      <p:grpSpPr>
        <a:xfrm>
          <a:off x="0" y="0"/>
          <a:ext cx="0" cy="0"/>
          <a:chOff x="0" y="0"/>
          <a:chExt cx="0" cy="0"/>
        </a:xfrm>
      </p:grpSpPr>
      <p:sp>
        <p:nvSpPr>
          <p:cNvPr id="752" name="Google Shape;752;g30ccb334bf1_0_57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3" name="Google Shape;753;g30ccb334bf1_0_5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8"/>
        <p:cNvGrpSpPr/>
        <p:nvPr/>
      </p:nvGrpSpPr>
      <p:grpSpPr>
        <a:xfrm>
          <a:off x="0" y="0"/>
          <a:ext cx="0" cy="0"/>
          <a:chOff x="0" y="0"/>
          <a:chExt cx="0" cy="0"/>
        </a:xfrm>
      </p:grpSpPr>
      <p:sp>
        <p:nvSpPr>
          <p:cNvPr id="759" name="Google Shape;759;g30ccb334bf1_0_58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0" name="Google Shape;760;g30ccb334bf1_0_58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g30ccb334bf1_0_58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6" name="Google Shape;766;g30ccb334bf1_0_5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30ccb334bf1_0_1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9" name="Google Shape;169;g30ccb334bf1_0_10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PHIL</a:t>
            </a:r>
            <a:endParaRPr/>
          </a:p>
        </p:txBody>
      </p:sp>
      <p:sp>
        <p:nvSpPr>
          <p:cNvPr id="170" name="Google Shape;170;g30ccb334bf1_0_10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11</a:t>
            </a:fld>
            <a:endParaRPr/>
          </a:p>
        </p:txBody>
      </p:sp>
    </p:spTree>
    <p:extLst>
      <p:ext uri="{BB962C8B-B14F-4D97-AF65-F5344CB8AC3E}">
        <p14:creationId xmlns:p14="http://schemas.microsoft.com/office/powerpoint/2010/main" val="3018173967"/>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30ccb334bf1_0_59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2" name="Google Shape;772;g30ccb334bf1_0_59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g30ccb334bf1_0_59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7" name="Google Shape;777;g30ccb334bf1_0_5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30ccb334bf1_0_60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2" name="Google Shape;782;g30ccb334bf1_0_60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5"/>
        <p:cNvGrpSpPr/>
        <p:nvPr/>
      </p:nvGrpSpPr>
      <p:grpSpPr>
        <a:xfrm>
          <a:off x="0" y="0"/>
          <a:ext cx="0" cy="0"/>
          <a:chOff x="0" y="0"/>
          <a:chExt cx="0" cy="0"/>
        </a:xfrm>
      </p:grpSpPr>
      <p:sp>
        <p:nvSpPr>
          <p:cNvPr id="786" name="Google Shape;786;g30ccb334bf1_0_60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7" name="Google Shape;787;g30ccb334bf1_0_60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g30ccb334bf1_0_60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1" name="Google Shape;791;g30ccb334bf1_0_60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30ccb334bf1_0_1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9" name="Google Shape;169;g30ccb334bf1_0_10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PHIL</a:t>
            </a:r>
            <a:endParaRPr/>
          </a:p>
        </p:txBody>
      </p:sp>
      <p:sp>
        <p:nvSpPr>
          <p:cNvPr id="170" name="Google Shape;170;g30ccb334bf1_0_10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0ccb334bf1_0_1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7" name="Google Shape;177;g30ccb334bf1_0_1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g30ccb334bf1_0_11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0ccb334bf1_0_1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7" name="Google Shape;187;g30ccb334bf1_0_12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g30ccb334bf1_0_12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30ccb334bf1_0_1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1" name="Google Shape;201;g30ccb334bf1_0_13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g30ccb334bf1_0_13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30ccb334bf1_0_1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7" name="Google Shape;217;g30ccb334bf1_0_14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g30ccb334bf1_0_14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30ccb334bf1_0_17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g30ccb334bf1_0_1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09050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30ccb334bf1_0_17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g30ccb334bf1_0_1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30ccb334bf1_0_17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g30ccb334bf1_0_1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73982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032694f7fd_0_1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032694f7fd_0_15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3032694f7fd_0_15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30ccb334bf1_0_17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g30ccb334bf1_0_1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67735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30ccb334bf1_0_17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g30ccb334bf1_0_1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30ccb334bf1_0_17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g30ccb334bf1_0_1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449738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30ccb334bf1_0_17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g30ccb334bf1_0_1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88855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30ccb334bf1_0_18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4" name="Google Shape;254;g30ccb334bf1_0_1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30ccb334bf1_0_16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g30ccb334bf1_0_1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30ccb334bf1_0_18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g30ccb334bf1_0_1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30ccb334bf1_0_19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 name="Google Shape;267;g30ccb334bf1_0_1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30ccb334bf1_0_19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g30ccb334bf1_0_1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30ccb334bf1_0_19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7" name="Google Shape;277;g30ccb334bf1_0_19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30ca2a6fcdd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30ca2a6fcdd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g30ca2a6fcdd_1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30ccb334bf1_0_20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4" name="Google Shape;284;g30ccb334bf1_0_2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30ccb334bf1_0_20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9" name="Google Shape;289;g30ccb334bf1_0_20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S</a:t>
            </a:r>
            <a:endParaRPr/>
          </a:p>
        </p:txBody>
      </p:sp>
      <p:sp>
        <p:nvSpPr>
          <p:cNvPr id="290" name="Google Shape;290;g30ccb334bf1_0_20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30ccb334bf1_0_2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g30ccb334bf1_0_2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30ccb334bf1_0_2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0" name="Google Shape;300;g30ccb334bf1_0_2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30ccb334bf1_0_22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7" name="Google Shape;307;g30ccb334bf1_0_2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30ccb334bf1_0_22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5" name="Google Shape;315;g30ccb334bf1_0_2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30ccb334bf1_0_23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2" name="Google Shape;322;g30ccb334bf1_0_2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0ccb334bf1_0_23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7" name="Google Shape;327;g30ccb334bf1_0_2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30ccb334bf1_0_24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4" name="Google Shape;334;g30ccb334bf1_0_2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30ccb334bf1_0_24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9" name="Google Shape;339;g30ccb334bf1_0_2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3032694f7fd_0_1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3032694f7fd_0_15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g3032694f7fd_0_15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4</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30ccb334bf1_0_25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4" name="Google Shape;344;g30ccb334bf1_0_2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30ccb334bf1_0_25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9" name="Google Shape;349;g30ccb334bf1_0_2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0ccb334bf1_0_25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4" name="Google Shape;354;g30ccb334bf1_0_2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0ccb334bf1_0_26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4" name="Google Shape;364;g30ccb334bf1_0_2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30ccb334bf1_0_27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1" name="Google Shape;371;g30ccb334bf1_0_2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30ccb334bf1_0_26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9" name="Google Shape;359;g30ccb334bf1_0_2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30ccb334bf1_0_27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6" name="Google Shape;376;g30ccb334bf1_0_2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30ccb334bf1_0_27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1" name="Google Shape;381;g30ccb334bf1_0_27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30ccb334bf1_0_28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6" name="Google Shape;386;g30ccb334bf1_0_2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30ccb334bf1_0_28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1" name="Google Shape;391;g30ccb334bf1_0_28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3032694f7fd_0_1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3032694f7fd_0_14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g3032694f7fd_0_14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5</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30ccb334bf1_0_29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6" name="Google Shape;396;g30ccb334bf1_0_29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30ccb334bf1_0_29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2" name="Google Shape;402;g30ccb334bf1_0_29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30ccb334bf1_0_30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8" name="Google Shape;408;g30ccb334bf1_0_30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30ccb334bf1_0_30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4" name="Google Shape;414;g30ccb334bf1_0_30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30ccb334bf1_0_3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6" name="Google Shape;426;g30ccb334bf1_0_3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30ccb334bf1_0_32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2" name="Google Shape;432;g30ccb334bf1_0_3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30ccb334bf1_0_32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7" name="Google Shape;437;g30ccb334bf1_0_3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30ccb334bf1_0_33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3" name="Google Shape;443;g30ccb334bf1_0_3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30ccb334bf1_0_35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3" name="Google Shape;473;g30ccb334bf1_0_3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8324095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30ccb334bf1_0_35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3" name="Google Shape;473;g30ccb334bf1_0_3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115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0ccb334bf1_0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g30ccb334bf1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30ccb334bf1_0_35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3" name="Google Shape;473;g30ccb334bf1_0_3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243279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30ccb334bf1_0_35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3" name="Google Shape;473;g30ccb334bf1_0_3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435275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30ccb334bf1_0_35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3" name="Google Shape;473;g30ccb334bf1_0_3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30ccb334bf1_0_35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3" name="Google Shape;473;g30ccb334bf1_0_3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385786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30ccb334bf1_0_35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3" name="Google Shape;473;g30ccb334bf1_0_3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1341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30ccb334bf1_0_3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5" name="Google Shape;485;g30ccb334bf1_0_36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PySpark validation</a:t>
            </a:r>
            <a:endParaRPr/>
          </a:p>
          <a:p>
            <a:pPr marL="0" lvl="0" indent="0" algn="l" rtl="0">
              <a:spcBef>
                <a:spcPts val="0"/>
              </a:spcBef>
              <a:spcAft>
                <a:spcPts val="0"/>
              </a:spcAft>
              <a:buNone/>
            </a:pPr>
            <a:r>
              <a:rPr lang="en-GB"/>
              <a:t>Web UI</a:t>
            </a:r>
            <a:endParaRPr/>
          </a:p>
          <a:p>
            <a:pPr marL="0" lvl="0" indent="0" algn="l" rtl="0">
              <a:spcBef>
                <a:spcPts val="0"/>
              </a:spcBef>
              <a:spcAft>
                <a:spcPts val="0"/>
              </a:spcAft>
              <a:buNone/>
            </a:pPr>
            <a:r>
              <a:rPr lang="en-GB"/>
              <a:t>VS Code</a:t>
            </a:r>
            <a:endParaRPr/>
          </a:p>
          <a:p>
            <a:pPr marL="0" lvl="0" indent="0" algn="l" rtl="0">
              <a:spcBef>
                <a:spcPts val="0"/>
              </a:spcBef>
              <a:spcAft>
                <a:spcPts val="0"/>
              </a:spcAft>
              <a:buNone/>
            </a:pPr>
            <a:r>
              <a:rPr lang="en-GB"/>
              <a:t>	- to run Jupiter notebooks needs ipykernel installed</a:t>
            </a:r>
            <a:endParaRPr/>
          </a:p>
          <a:p>
            <a:pPr marL="0" lvl="0" indent="0" algn="l" rtl="0">
              <a:spcBef>
                <a:spcPts val="0"/>
              </a:spcBef>
              <a:spcAft>
                <a:spcPts val="0"/>
              </a:spcAft>
              <a:buNone/>
            </a:pPr>
            <a:r>
              <a:rPr lang="en-GB"/>
              <a:t>	- from vscode run </a:t>
            </a:r>
            <a:r>
              <a:rPr lang="en-GB" b="1" i="0">
                <a:solidFill>
                  <a:srgbClr val="CD3131"/>
                </a:solidFill>
                <a:latin typeface="Consolas"/>
                <a:ea typeface="Consolas"/>
                <a:cs typeface="Consolas"/>
                <a:sym typeface="Consolas"/>
              </a:rPr>
              <a:t>conda install -n dataengforfree_env ipykernel</a:t>
            </a:r>
            <a:endParaRPr/>
          </a:p>
          <a:p>
            <a:pPr marL="0" lvl="0" indent="0" algn="l" rtl="0">
              <a:spcBef>
                <a:spcPts val="0"/>
              </a:spcBef>
              <a:spcAft>
                <a:spcPts val="0"/>
              </a:spcAft>
              <a:buNone/>
            </a:pPr>
            <a:r>
              <a:rPr lang="en-GB"/>
              <a:t>	- copy python.exe &gt; python3.exe</a:t>
            </a:r>
            <a:endParaRPr/>
          </a:p>
          <a:p>
            <a:pPr marL="0" lvl="0" indent="0" algn="l" rtl="0">
              <a:spcBef>
                <a:spcPts val="0"/>
              </a:spcBef>
              <a:spcAft>
                <a:spcPts val="0"/>
              </a:spcAft>
              <a:buNone/>
            </a:pPr>
            <a:r>
              <a:rPr lang="en-GB"/>
              <a:t>Visualisation? </a:t>
            </a:r>
            <a:endParaRPr/>
          </a:p>
          <a:p>
            <a:pPr marL="0" lvl="0" indent="0" algn="l" rtl="0">
              <a:spcBef>
                <a:spcPts val="0"/>
              </a:spcBef>
              <a:spcAft>
                <a:spcPts val="0"/>
              </a:spcAft>
              <a:buNone/>
            </a:pPr>
            <a:endParaRPr/>
          </a:p>
        </p:txBody>
      </p:sp>
      <p:sp>
        <p:nvSpPr>
          <p:cNvPr id="486" name="Google Shape;486;g30ccb334bf1_0_36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65</a:t>
            </a:fld>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30ccb334bf1_0_3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2" name="Google Shape;492;g30ccb334bf1_0_37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PySpark validation</a:t>
            </a:r>
            <a:endParaRPr/>
          </a:p>
          <a:p>
            <a:pPr marL="0" lvl="0" indent="0" algn="l" rtl="0">
              <a:spcBef>
                <a:spcPts val="0"/>
              </a:spcBef>
              <a:spcAft>
                <a:spcPts val="0"/>
              </a:spcAft>
              <a:buNone/>
            </a:pPr>
            <a:r>
              <a:rPr lang="en-GB"/>
              <a:t>Web UI</a:t>
            </a:r>
            <a:endParaRPr/>
          </a:p>
          <a:p>
            <a:pPr marL="0" lvl="0" indent="0" algn="l" rtl="0">
              <a:spcBef>
                <a:spcPts val="0"/>
              </a:spcBef>
              <a:spcAft>
                <a:spcPts val="0"/>
              </a:spcAft>
              <a:buNone/>
            </a:pPr>
            <a:r>
              <a:rPr lang="en-GB"/>
              <a:t>VS Code</a:t>
            </a:r>
            <a:endParaRPr/>
          </a:p>
          <a:p>
            <a:pPr marL="0" lvl="0" indent="0" algn="l" rtl="0">
              <a:spcBef>
                <a:spcPts val="0"/>
              </a:spcBef>
              <a:spcAft>
                <a:spcPts val="0"/>
              </a:spcAft>
              <a:buNone/>
            </a:pPr>
            <a:r>
              <a:rPr lang="en-GB"/>
              <a:t>	- to run Jupiter notebooks needs ipykernel installed</a:t>
            </a:r>
            <a:endParaRPr/>
          </a:p>
          <a:p>
            <a:pPr marL="0" lvl="0" indent="0" algn="l" rtl="0">
              <a:spcBef>
                <a:spcPts val="0"/>
              </a:spcBef>
              <a:spcAft>
                <a:spcPts val="0"/>
              </a:spcAft>
              <a:buNone/>
            </a:pPr>
            <a:r>
              <a:rPr lang="en-GB"/>
              <a:t>	- from vscode run </a:t>
            </a:r>
            <a:r>
              <a:rPr lang="en-GB" b="1" i="0">
                <a:solidFill>
                  <a:srgbClr val="CD3131"/>
                </a:solidFill>
                <a:latin typeface="Consolas"/>
                <a:ea typeface="Consolas"/>
                <a:cs typeface="Consolas"/>
                <a:sym typeface="Consolas"/>
              </a:rPr>
              <a:t>conda install -n dataengforfree_env ipykernel</a:t>
            </a:r>
            <a:endParaRPr/>
          </a:p>
          <a:p>
            <a:pPr marL="0" lvl="0" indent="0" algn="l" rtl="0">
              <a:spcBef>
                <a:spcPts val="0"/>
              </a:spcBef>
              <a:spcAft>
                <a:spcPts val="0"/>
              </a:spcAft>
              <a:buNone/>
            </a:pPr>
            <a:r>
              <a:rPr lang="en-GB"/>
              <a:t>	- copy python.exe &gt; python3.exe</a:t>
            </a:r>
            <a:endParaRPr/>
          </a:p>
          <a:p>
            <a:pPr marL="0" lvl="0" indent="0" algn="l" rtl="0">
              <a:spcBef>
                <a:spcPts val="0"/>
              </a:spcBef>
              <a:spcAft>
                <a:spcPts val="0"/>
              </a:spcAft>
              <a:buNone/>
            </a:pPr>
            <a:r>
              <a:rPr lang="en-GB"/>
              <a:t>Visualisation? </a:t>
            </a:r>
            <a:endParaRPr/>
          </a:p>
          <a:p>
            <a:pPr marL="0" lvl="0" indent="0" algn="l" rtl="0">
              <a:spcBef>
                <a:spcPts val="0"/>
              </a:spcBef>
              <a:spcAft>
                <a:spcPts val="0"/>
              </a:spcAft>
              <a:buNone/>
            </a:pPr>
            <a:endParaRPr/>
          </a:p>
        </p:txBody>
      </p:sp>
      <p:sp>
        <p:nvSpPr>
          <p:cNvPr id="493" name="Google Shape;493;g30ccb334bf1_0_37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66</a:t>
            </a:fld>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30ccb334bf1_0_3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2" name="Google Shape;492;g30ccb334bf1_0_37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PySpark validation</a:t>
            </a:r>
            <a:endParaRPr/>
          </a:p>
          <a:p>
            <a:pPr marL="0" lvl="0" indent="0" algn="l" rtl="0">
              <a:spcBef>
                <a:spcPts val="0"/>
              </a:spcBef>
              <a:spcAft>
                <a:spcPts val="0"/>
              </a:spcAft>
              <a:buNone/>
            </a:pPr>
            <a:r>
              <a:rPr lang="en-GB"/>
              <a:t>Web UI</a:t>
            </a:r>
            <a:endParaRPr/>
          </a:p>
          <a:p>
            <a:pPr marL="0" lvl="0" indent="0" algn="l" rtl="0">
              <a:spcBef>
                <a:spcPts val="0"/>
              </a:spcBef>
              <a:spcAft>
                <a:spcPts val="0"/>
              </a:spcAft>
              <a:buNone/>
            </a:pPr>
            <a:r>
              <a:rPr lang="en-GB"/>
              <a:t>VS Code</a:t>
            </a:r>
            <a:endParaRPr/>
          </a:p>
          <a:p>
            <a:pPr marL="0" lvl="0" indent="0" algn="l" rtl="0">
              <a:spcBef>
                <a:spcPts val="0"/>
              </a:spcBef>
              <a:spcAft>
                <a:spcPts val="0"/>
              </a:spcAft>
              <a:buNone/>
            </a:pPr>
            <a:r>
              <a:rPr lang="en-GB"/>
              <a:t>	- to run Jupiter notebooks needs ipykernel installed</a:t>
            </a:r>
            <a:endParaRPr/>
          </a:p>
          <a:p>
            <a:pPr marL="0" lvl="0" indent="0" algn="l" rtl="0">
              <a:spcBef>
                <a:spcPts val="0"/>
              </a:spcBef>
              <a:spcAft>
                <a:spcPts val="0"/>
              </a:spcAft>
              <a:buNone/>
            </a:pPr>
            <a:r>
              <a:rPr lang="en-GB"/>
              <a:t>	- from vscode run </a:t>
            </a:r>
            <a:r>
              <a:rPr lang="en-GB" b="1" i="0">
                <a:solidFill>
                  <a:srgbClr val="CD3131"/>
                </a:solidFill>
                <a:latin typeface="Consolas"/>
                <a:ea typeface="Consolas"/>
                <a:cs typeface="Consolas"/>
                <a:sym typeface="Consolas"/>
              </a:rPr>
              <a:t>conda install -n dataengforfree_env ipykernel</a:t>
            </a:r>
            <a:endParaRPr/>
          </a:p>
          <a:p>
            <a:pPr marL="0" lvl="0" indent="0" algn="l" rtl="0">
              <a:spcBef>
                <a:spcPts val="0"/>
              </a:spcBef>
              <a:spcAft>
                <a:spcPts val="0"/>
              </a:spcAft>
              <a:buNone/>
            </a:pPr>
            <a:r>
              <a:rPr lang="en-GB"/>
              <a:t>	- copy python.exe &gt; python3.exe</a:t>
            </a:r>
            <a:endParaRPr/>
          </a:p>
          <a:p>
            <a:pPr marL="0" lvl="0" indent="0" algn="l" rtl="0">
              <a:spcBef>
                <a:spcPts val="0"/>
              </a:spcBef>
              <a:spcAft>
                <a:spcPts val="0"/>
              </a:spcAft>
              <a:buNone/>
            </a:pPr>
            <a:r>
              <a:rPr lang="en-GB"/>
              <a:t>Visualisation? </a:t>
            </a:r>
            <a:endParaRPr/>
          </a:p>
          <a:p>
            <a:pPr marL="0" lvl="0" indent="0" algn="l" rtl="0">
              <a:spcBef>
                <a:spcPts val="0"/>
              </a:spcBef>
              <a:spcAft>
                <a:spcPts val="0"/>
              </a:spcAft>
              <a:buNone/>
            </a:pPr>
            <a:endParaRPr/>
          </a:p>
        </p:txBody>
      </p:sp>
      <p:sp>
        <p:nvSpPr>
          <p:cNvPr id="493" name="Google Shape;493;g30ccb334bf1_0_37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67</a:t>
            </a:fld>
            <a:endParaRPr/>
          </a:p>
        </p:txBody>
      </p:sp>
    </p:spTree>
    <p:extLst>
      <p:ext uri="{BB962C8B-B14F-4D97-AF65-F5344CB8AC3E}">
        <p14:creationId xmlns:p14="http://schemas.microsoft.com/office/powerpoint/2010/main" val="46009978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30ccb334bf1_0_69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30ccb334bf1_0_69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5" name="Google Shape;505;g30ccb334bf1_0_69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68</a:t>
            </a:fld>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30ccb334bf1_0_70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30ccb334bf1_0_70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2" name="Google Shape;512;g30ccb334bf1_0_70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69</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30ca2a6fcdd_0_9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30ca2a6fcdd_0_9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g30ca2a6fcdd_0_9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7</a:t>
            </a:fld>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30ccb334bf1_0_38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8" name="Google Shape;518;g30ccb334bf1_0_38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30ca2a6fcdd_1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30ca2a6fcdd_1_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5" name="Google Shape;525;g30ca2a6fcdd_1_1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71</a:t>
            </a:fld>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30ccb334bf1_0_38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2" name="Google Shape;532;g30ccb334bf1_0_38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30ccb334bf1_0_39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7" name="Google Shape;537;g30ccb334bf1_0_39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30ccb334bf1_0_39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3" name="Google Shape;543;g30ccb334bf1_0_39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30ccb334bf1_0_40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9" name="Google Shape;549;g30ccb334bf1_0_40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g30ccb334bf1_0_40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5" name="Google Shape;555;g30ccb334bf1_0_40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6" name="Google Shape;556;g30ccb334bf1_0_40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76</a:t>
            </a:fld>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30ccb334bf1_0_4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3" name="Google Shape;563;g30ccb334bf1_0_41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4" name="Google Shape;564;g30ccb334bf1_0_41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77</a:t>
            </a:fld>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g30ccb334bf1_0_42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1" name="Google Shape;571;g30ccb334bf1_0_4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g30ccb334bf1_0_42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8" name="Google Shape;578;g30ccb334bf1_0_4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03d0b7e714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03d0b7e714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g303d0b7e714_1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8</a:t>
            </a:fld>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30ccb334bf1_0_43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4" name="Google Shape;584;g30ccb334bf1_0_4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30ccb334bf1_0_43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0" name="Google Shape;590;g30ccb334bf1_0_4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30ccb334bf1_0_44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5" name="Google Shape;595;g30ccb334bf1_0_4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30ccb334bf1_0_44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1" name="Google Shape;601;g30ccb334bf1_0_4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g30ccb334bf1_0_45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8" name="Google Shape;608;g30ccb334bf1_0_4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30ccb334bf1_0_4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14" name="Google Shape;614;g30ccb334bf1_0_45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5" name="Google Shape;615;g30ccb334bf1_0_45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85</a:t>
            </a:fld>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g30ccb334bf1_0_46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1" name="Google Shape;621;g30ccb334bf1_0_4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g30ccb334bf1_0_46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8" name="Google Shape;628;g30ccb334bf1_0_4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g30ccb334bf1_0_47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4" name="Google Shape;634;g30ccb334bf1_0_4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30ccb334bf1_0_48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2" name="Google Shape;642;g30ccb334bf1_0_4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0ca2a6fcdd_1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30ca2a6fcdd_1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g30ca2a6fcdd_1_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9</a:t>
            </a:fld>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6"/>
        <p:cNvGrpSpPr/>
        <p:nvPr/>
      </p:nvGrpSpPr>
      <p:grpSpPr>
        <a:xfrm>
          <a:off x="0" y="0"/>
          <a:ext cx="0" cy="0"/>
          <a:chOff x="0" y="0"/>
          <a:chExt cx="0" cy="0"/>
        </a:xfrm>
      </p:grpSpPr>
      <p:sp>
        <p:nvSpPr>
          <p:cNvPr id="647" name="Google Shape;647;g30ccb334bf1_0_48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8" name="Google Shape;648;g30ccb334bf1_0_4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30ccb334bf1_0_49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5" name="Google Shape;655;g30ccb334bf1_0_49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30ccb334bf1_0_49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2" name="Google Shape;662;g30ccb334bf1_0_49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g30ccb334bf1_0_50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8" name="Google Shape;668;g30ccb334bf1_0_50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g30ccb334bf1_0_50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4" name="Google Shape;674;g30ccb334bf1_0_50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g30ccb334bf1_0_51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1" name="Google Shape;681;g30ccb334bf1_0_5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6"/>
        <p:cNvGrpSpPr/>
        <p:nvPr/>
      </p:nvGrpSpPr>
      <p:grpSpPr>
        <a:xfrm>
          <a:off x="0" y="0"/>
          <a:ext cx="0" cy="0"/>
          <a:chOff x="0" y="0"/>
          <a:chExt cx="0" cy="0"/>
        </a:xfrm>
      </p:grpSpPr>
      <p:sp>
        <p:nvSpPr>
          <p:cNvPr id="687" name="Google Shape;687;g30ccb334bf1_0_52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8" name="Google Shape;688;g30ccb334bf1_0_5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30ccb334bf1_0_52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4" name="Google Shape;694;g30ccb334bf1_0_5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30ccb334bf1_0_53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0" name="Google Shape;700;g30ccb334bf1_0_5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3"/>
        <p:cNvGrpSpPr/>
        <p:nvPr/>
      </p:nvGrpSpPr>
      <p:grpSpPr>
        <a:xfrm>
          <a:off x="0" y="0"/>
          <a:ext cx="0" cy="0"/>
          <a:chOff x="0" y="0"/>
          <a:chExt cx="0" cy="0"/>
        </a:xfrm>
      </p:grpSpPr>
      <p:sp>
        <p:nvSpPr>
          <p:cNvPr id="704" name="Google Shape;704;g30ccb334bf1_0_53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5" name="Google Shape;705;g30ccb334bf1_0_5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5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5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5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5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5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6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6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6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6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6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6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6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6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6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6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sp>
        <p:nvSpPr>
          <p:cNvPr id="85" name="Google Shape;85;g3032694f7fd_0_91"/>
          <p:cNvSpPr txBox="1">
            <a:spLocks noGrp="1"/>
          </p:cNvSpPr>
          <p:nvPr>
            <p:ph type="title"/>
          </p:nvPr>
        </p:nvSpPr>
        <p:spPr>
          <a:xfrm>
            <a:off x="415600" y="593367"/>
            <a:ext cx="11360700" cy="763500"/>
          </a:xfrm>
          <a:prstGeom prst="rect">
            <a:avLst/>
          </a:prstGeom>
        </p:spPr>
        <p:txBody>
          <a:bodyPr spcFirstLastPara="1" wrap="square" lIns="91425" tIns="45700" rIns="91425" bIns="45700" anchor="ctr" anchorCtr="0">
            <a:normAutofit/>
          </a:bodyPr>
          <a:lstStyle>
            <a:lvl1pPr lvl="0">
              <a:spcBef>
                <a:spcPts val="0"/>
              </a:spcBef>
              <a:spcAft>
                <a:spcPts val="0"/>
              </a:spcAft>
              <a:buSzPts val="4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g3032694f7fd_0_91"/>
          <p:cNvSpPr txBox="1">
            <a:spLocks noGrp="1"/>
          </p:cNvSpPr>
          <p:nvPr>
            <p:ph type="body" idx="1"/>
          </p:nvPr>
        </p:nvSpPr>
        <p:spPr>
          <a:xfrm>
            <a:off x="415600" y="1536633"/>
            <a:ext cx="11360700" cy="4555200"/>
          </a:xfrm>
          <a:prstGeom prst="rect">
            <a:avLst/>
          </a:prstGeom>
        </p:spPr>
        <p:txBody>
          <a:bodyPr spcFirstLastPara="1" wrap="square" lIns="91425" tIns="45700" rIns="91425" bIns="45700" anchor="t" anchorCtr="0">
            <a:normAutofit/>
          </a:bodyPr>
          <a:lstStyle>
            <a:lvl1pPr marL="457200" lvl="0" indent="-406400">
              <a:spcBef>
                <a:spcPts val="1000"/>
              </a:spcBef>
              <a:spcAft>
                <a:spcPts val="0"/>
              </a:spcAft>
              <a:buSzPts val="2800"/>
              <a:buChar char="•"/>
              <a:defRPr/>
            </a:lvl1pPr>
            <a:lvl2pPr marL="914400" lvl="1" indent="-381000">
              <a:spcBef>
                <a:spcPts val="1000"/>
              </a:spcBef>
              <a:spcAft>
                <a:spcPts val="0"/>
              </a:spcAft>
              <a:buSzPts val="2400"/>
              <a:buChar char="•"/>
              <a:defRPr/>
            </a:lvl2pPr>
            <a:lvl3pPr marL="1371600" lvl="2" indent="-355600">
              <a:spcBef>
                <a:spcPts val="1000"/>
              </a:spcBef>
              <a:spcAft>
                <a:spcPts val="0"/>
              </a:spcAft>
              <a:buSzPts val="2000"/>
              <a:buChar char="•"/>
              <a:defRPr/>
            </a:lvl3pPr>
            <a:lvl4pPr marL="1828800" lvl="3" indent="-342900">
              <a:spcBef>
                <a:spcPts val="1000"/>
              </a:spcBef>
              <a:spcAft>
                <a:spcPts val="0"/>
              </a:spcAft>
              <a:buSzPts val="1800"/>
              <a:buChar char="•"/>
              <a:defRPr/>
            </a:lvl4pPr>
            <a:lvl5pPr marL="2286000" lvl="4" indent="-342900">
              <a:spcBef>
                <a:spcPts val="1000"/>
              </a:spcBef>
              <a:spcAft>
                <a:spcPts val="0"/>
              </a:spcAft>
              <a:buSzPts val="1800"/>
              <a:buChar char="•"/>
              <a:defRPr/>
            </a:lvl5pPr>
            <a:lvl6pPr marL="2743200" lvl="5" indent="-342900">
              <a:spcBef>
                <a:spcPts val="1000"/>
              </a:spcBef>
              <a:spcAft>
                <a:spcPts val="0"/>
              </a:spcAft>
              <a:buSzPts val="1800"/>
              <a:buChar char="•"/>
              <a:defRPr/>
            </a:lvl6pPr>
            <a:lvl7pPr marL="3200400" lvl="6" indent="-342900">
              <a:spcBef>
                <a:spcPts val="1000"/>
              </a:spcBef>
              <a:spcAft>
                <a:spcPts val="0"/>
              </a:spcAft>
              <a:buSzPts val="1800"/>
              <a:buChar char="•"/>
              <a:defRPr/>
            </a:lvl7pPr>
            <a:lvl8pPr marL="3657600" lvl="7" indent="-342900">
              <a:spcBef>
                <a:spcPts val="1000"/>
              </a:spcBef>
              <a:spcAft>
                <a:spcPts val="0"/>
              </a:spcAft>
              <a:buSzPts val="1800"/>
              <a:buChar char="•"/>
              <a:defRPr/>
            </a:lvl8pPr>
            <a:lvl9pPr marL="4114800" lvl="8" indent="-342900">
              <a:spcBef>
                <a:spcPts val="1000"/>
              </a:spcBef>
              <a:spcAft>
                <a:spcPts val="0"/>
              </a:spcAft>
              <a:buSzPts val="1800"/>
              <a:buChar char="•"/>
              <a:defRPr/>
            </a:lvl9pPr>
          </a:lstStyle>
          <a:p>
            <a:endParaRPr/>
          </a:p>
        </p:txBody>
      </p:sp>
      <p:sp>
        <p:nvSpPr>
          <p:cNvPr id="87" name="Google Shape;87;g3032694f7fd_0_91"/>
          <p:cNvSpPr txBox="1">
            <a:spLocks noGrp="1"/>
          </p:cNvSpPr>
          <p:nvPr>
            <p:ph type="sldNum" idx="12"/>
          </p:nvPr>
        </p:nvSpPr>
        <p:spPr>
          <a:xfrm>
            <a:off x="11296610" y="6217622"/>
            <a:ext cx="731700" cy="524700"/>
          </a:xfrm>
          <a:prstGeom prst="rect">
            <a:avLst/>
          </a:prstGeom>
        </p:spPr>
        <p:txBody>
          <a:bodyPr spcFirstLastPara="1" wrap="square" lIns="91425" tIns="45700" rIns="91425" bIns="457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Slide02">
  <p:cSld name="TitleSlide02">
    <p:spTree>
      <p:nvGrpSpPr>
        <p:cNvPr id="1" name="Shape 88"/>
        <p:cNvGrpSpPr/>
        <p:nvPr/>
      </p:nvGrpSpPr>
      <p:grpSpPr>
        <a:xfrm>
          <a:off x="0" y="0"/>
          <a:ext cx="0" cy="0"/>
          <a:chOff x="0" y="0"/>
          <a:chExt cx="0" cy="0"/>
        </a:xfrm>
      </p:grpSpPr>
      <p:sp>
        <p:nvSpPr>
          <p:cNvPr id="89" name="Google Shape;89;g30ca2a6fcdd_0_91"/>
          <p:cNvSpPr/>
          <p:nvPr/>
        </p:nvSpPr>
        <p:spPr>
          <a:xfrm>
            <a:off x="-1" y="0"/>
            <a:ext cx="12192000" cy="6858000"/>
          </a:xfrm>
          <a:prstGeom prst="rect">
            <a:avLst/>
          </a:prstGeom>
          <a:solidFill>
            <a:srgbClr val="031A3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0" name="Google Shape;90;g30ca2a6fcdd_0_91"/>
          <p:cNvSpPr/>
          <p:nvPr/>
        </p:nvSpPr>
        <p:spPr>
          <a:xfrm>
            <a:off x="5654400" y="2377442"/>
            <a:ext cx="6531575" cy="4476239"/>
          </a:xfrm>
          <a:custGeom>
            <a:avLst/>
            <a:gdLst/>
            <a:ahLst/>
            <a:cxnLst/>
            <a:rect l="l" t="t" r="r" b="b"/>
            <a:pathLst>
              <a:path w="6647913" h="4555968" extrusionOk="0">
                <a:moveTo>
                  <a:pt x="6049041" y="177"/>
                </a:moveTo>
                <a:cubicBezTo>
                  <a:pt x="3355584" y="20605"/>
                  <a:pt x="728558" y="1809516"/>
                  <a:pt x="53283" y="4330525"/>
                </a:cubicBezTo>
                <a:lnTo>
                  <a:pt x="0" y="4555968"/>
                </a:lnTo>
                <a:lnTo>
                  <a:pt x="6647913" y="4555968"/>
                </a:lnTo>
                <a:lnTo>
                  <a:pt x="6647913" y="25170"/>
                </a:lnTo>
                <a:lnTo>
                  <a:pt x="6348491" y="5238"/>
                </a:lnTo>
                <a:cubicBezTo>
                  <a:pt x="6248647" y="1090"/>
                  <a:pt x="6148798" y="-580"/>
                  <a:pt x="6049041" y="177"/>
                </a:cubicBezTo>
                <a:close/>
              </a:path>
            </a:pathLst>
          </a:custGeom>
          <a:gradFill>
            <a:gsLst>
              <a:gs pos="0">
                <a:srgbClr val="031A34"/>
              </a:gs>
              <a:gs pos="31000">
                <a:srgbClr val="031A34"/>
              </a:gs>
              <a:gs pos="100000">
                <a:srgbClr val="0066FF"/>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a:solidFill>
                <a:schemeClr val="dk1"/>
              </a:solidFill>
              <a:latin typeface="Arial"/>
              <a:ea typeface="Arial"/>
              <a:cs typeface="Arial"/>
              <a:sym typeface="Arial"/>
            </a:endParaRPr>
          </a:p>
        </p:txBody>
      </p:sp>
      <p:sp>
        <p:nvSpPr>
          <p:cNvPr id="91" name="Google Shape;91;g30ca2a6fcdd_0_91"/>
          <p:cNvSpPr>
            <a:spLocks noGrp="1"/>
          </p:cNvSpPr>
          <p:nvPr>
            <p:ph type="pic" idx="2"/>
          </p:nvPr>
        </p:nvSpPr>
        <p:spPr>
          <a:xfrm>
            <a:off x="7439850" y="1924050"/>
            <a:ext cx="3009900" cy="3009900"/>
          </a:xfrm>
          <a:prstGeom prst="rect">
            <a:avLst/>
          </a:prstGeom>
          <a:solidFill>
            <a:schemeClr val="lt1"/>
          </a:solidFill>
          <a:ln>
            <a:noFill/>
          </a:ln>
        </p:spPr>
      </p:sp>
      <p:pic>
        <p:nvPicPr>
          <p:cNvPr id="92" name="Google Shape;92;g30ca2a6fcdd_0_91" descr="A black and white logo&#10;&#10;Description automatically generated"/>
          <p:cNvPicPr preferRelativeResize="0"/>
          <p:nvPr/>
        </p:nvPicPr>
        <p:blipFill rotWithShape="1">
          <a:blip r:embed="rId2">
            <a:alphaModFix/>
          </a:blip>
          <a:srcRect l="7493" t="26034" b="23538"/>
          <a:stretch/>
        </p:blipFill>
        <p:spPr>
          <a:xfrm>
            <a:off x="479266" y="6434205"/>
            <a:ext cx="1200307" cy="213394"/>
          </a:xfrm>
          <a:prstGeom prst="rect">
            <a:avLst/>
          </a:prstGeom>
          <a:noFill/>
          <a:ln>
            <a:noFill/>
          </a:ln>
        </p:spPr>
      </p:pic>
      <p:sp>
        <p:nvSpPr>
          <p:cNvPr id="93" name="Google Shape;93;g30ca2a6fcdd_0_9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
        <p:nvSpPr>
          <p:cNvPr id="94" name="Google Shape;94;g30ca2a6fcdd_0_91"/>
          <p:cNvSpPr txBox="1">
            <a:spLocks noGrp="1"/>
          </p:cNvSpPr>
          <p:nvPr>
            <p:ph type="body" idx="1"/>
          </p:nvPr>
        </p:nvSpPr>
        <p:spPr>
          <a:xfrm>
            <a:off x="1311330" y="2578299"/>
            <a:ext cx="4494300" cy="638700"/>
          </a:xfrm>
          <a:prstGeom prst="rect">
            <a:avLst/>
          </a:prstGeom>
          <a:noFill/>
          <a:ln>
            <a:noFill/>
          </a:ln>
        </p:spPr>
        <p:txBody>
          <a:bodyPr spcFirstLastPara="1" wrap="square" lIns="91425" tIns="45700" rIns="91425" bIns="45700" anchor="t" anchorCtr="0">
            <a:normAutofit/>
          </a:bodyPr>
          <a:lstStyle>
            <a:lvl1pPr marL="457200" lvl="0" indent="-482600" algn="l">
              <a:lnSpc>
                <a:spcPct val="90000"/>
              </a:lnSpc>
              <a:spcBef>
                <a:spcPts val="1000"/>
              </a:spcBef>
              <a:spcAft>
                <a:spcPts val="0"/>
              </a:spcAft>
              <a:buClr>
                <a:schemeClr val="lt2"/>
              </a:buClr>
              <a:buSzPts val="4000"/>
              <a:buChar char="•"/>
              <a:defRPr sz="4000">
                <a:solidFill>
                  <a:schemeClr val="lt2"/>
                </a:solidFill>
              </a:defRPr>
            </a:lvl1pPr>
            <a:lvl2pPr marL="914400" lvl="1" indent="-482600" algn="l">
              <a:lnSpc>
                <a:spcPct val="90000"/>
              </a:lnSpc>
              <a:spcBef>
                <a:spcPts val="500"/>
              </a:spcBef>
              <a:spcAft>
                <a:spcPts val="0"/>
              </a:spcAft>
              <a:buClr>
                <a:schemeClr val="lt2"/>
              </a:buClr>
              <a:buSzPts val="4000"/>
              <a:buChar char="•"/>
              <a:defRPr sz="4000">
                <a:solidFill>
                  <a:schemeClr val="lt2"/>
                </a:solidFill>
              </a:defRPr>
            </a:lvl2pPr>
            <a:lvl3pPr marL="1371600" lvl="2" indent="-482600" algn="l">
              <a:lnSpc>
                <a:spcPct val="90000"/>
              </a:lnSpc>
              <a:spcBef>
                <a:spcPts val="500"/>
              </a:spcBef>
              <a:spcAft>
                <a:spcPts val="0"/>
              </a:spcAft>
              <a:buClr>
                <a:schemeClr val="lt2"/>
              </a:buClr>
              <a:buSzPts val="4000"/>
              <a:buChar char="•"/>
              <a:defRPr sz="4000">
                <a:solidFill>
                  <a:schemeClr val="lt2"/>
                </a:solidFill>
              </a:defRPr>
            </a:lvl3pPr>
            <a:lvl4pPr marL="1828800" lvl="3" indent="-482600" algn="l">
              <a:lnSpc>
                <a:spcPct val="90000"/>
              </a:lnSpc>
              <a:spcBef>
                <a:spcPts val="500"/>
              </a:spcBef>
              <a:spcAft>
                <a:spcPts val="0"/>
              </a:spcAft>
              <a:buClr>
                <a:schemeClr val="lt2"/>
              </a:buClr>
              <a:buSzPts val="4000"/>
              <a:buChar char="•"/>
              <a:defRPr sz="4000">
                <a:solidFill>
                  <a:schemeClr val="lt2"/>
                </a:solidFill>
              </a:defRPr>
            </a:lvl4pPr>
            <a:lvl5pPr marL="2286000" lvl="4" indent="-482600" algn="l">
              <a:lnSpc>
                <a:spcPct val="90000"/>
              </a:lnSpc>
              <a:spcBef>
                <a:spcPts val="500"/>
              </a:spcBef>
              <a:spcAft>
                <a:spcPts val="0"/>
              </a:spcAft>
              <a:buClr>
                <a:schemeClr val="lt2"/>
              </a:buClr>
              <a:buSzPts val="4000"/>
              <a:buChar char="•"/>
              <a:defRPr sz="4000">
                <a:solidFill>
                  <a:schemeClr val="lt2"/>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5" name="Google Shape;95;g30ca2a6fcdd_0_91"/>
          <p:cNvSpPr txBox="1">
            <a:spLocks noGrp="1"/>
          </p:cNvSpPr>
          <p:nvPr>
            <p:ph type="body" idx="3"/>
          </p:nvPr>
        </p:nvSpPr>
        <p:spPr>
          <a:xfrm>
            <a:off x="1311330" y="3429000"/>
            <a:ext cx="4494300" cy="638700"/>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000"/>
              </a:spcBef>
              <a:spcAft>
                <a:spcPts val="0"/>
              </a:spcAft>
              <a:buClr>
                <a:schemeClr val="lt2"/>
              </a:buClr>
              <a:buSzPts val="2000"/>
              <a:buChar char="•"/>
              <a:defRPr sz="2000">
                <a:solidFill>
                  <a:schemeClr val="lt2"/>
                </a:solidFill>
              </a:defRPr>
            </a:lvl1pPr>
            <a:lvl2pPr marL="914400" lvl="1" indent="-482600" algn="l">
              <a:lnSpc>
                <a:spcPct val="90000"/>
              </a:lnSpc>
              <a:spcBef>
                <a:spcPts val="500"/>
              </a:spcBef>
              <a:spcAft>
                <a:spcPts val="0"/>
              </a:spcAft>
              <a:buClr>
                <a:schemeClr val="lt2"/>
              </a:buClr>
              <a:buSzPts val="4000"/>
              <a:buChar char="•"/>
              <a:defRPr sz="4000">
                <a:solidFill>
                  <a:schemeClr val="lt2"/>
                </a:solidFill>
              </a:defRPr>
            </a:lvl2pPr>
            <a:lvl3pPr marL="1371600" lvl="2" indent="-482600" algn="l">
              <a:lnSpc>
                <a:spcPct val="90000"/>
              </a:lnSpc>
              <a:spcBef>
                <a:spcPts val="500"/>
              </a:spcBef>
              <a:spcAft>
                <a:spcPts val="0"/>
              </a:spcAft>
              <a:buClr>
                <a:schemeClr val="lt2"/>
              </a:buClr>
              <a:buSzPts val="4000"/>
              <a:buChar char="•"/>
              <a:defRPr sz="4000">
                <a:solidFill>
                  <a:schemeClr val="lt2"/>
                </a:solidFill>
              </a:defRPr>
            </a:lvl3pPr>
            <a:lvl4pPr marL="1828800" lvl="3" indent="-482600" algn="l">
              <a:lnSpc>
                <a:spcPct val="90000"/>
              </a:lnSpc>
              <a:spcBef>
                <a:spcPts val="500"/>
              </a:spcBef>
              <a:spcAft>
                <a:spcPts val="0"/>
              </a:spcAft>
              <a:buClr>
                <a:schemeClr val="lt2"/>
              </a:buClr>
              <a:buSzPts val="4000"/>
              <a:buChar char="•"/>
              <a:defRPr sz="4000">
                <a:solidFill>
                  <a:schemeClr val="lt2"/>
                </a:solidFill>
              </a:defRPr>
            </a:lvl4pPr>
            <a:lvl5pPr marL="2286000" lvl="4" indent="-482600" algn="l">
              <a:lnSpc>
                <a:spcPct val="90000"/>
              </a:lnSpc>
              <a:spcBef>
                <a:spcPts val="500"/>
              </a:spcBef>
              <a:spcAft>
                <a:spcPts val="0"/>
              </a:spcAft>
              <a:buClr>
                <a:schemeClr val="lt2"/>
              </a:buClr>
              <a:buSzPts val="4000"/>
              <a:buChar char="•"/>
              <a:defRPr sz="4000">
                <a:solidFill>
                  <a:schemeClr val="lt2"/>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5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5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5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5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5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757575"/>
              </a:buClr>
              <a:buSzPts val="2400"/>
              <a:buNone/>
              <a:defRPr sz="2400">
                <a:solidFill>
                  <a:srgbClr val="757575"/>
                </a:solidFill>
              </a:defRPr>
            </a:lvl1pPr>
            <a:lvl2pPr marL="914400" lvl="1" indent="-228600" algn="l">
              <a:lnSpc>
                <a:spcPct val="90000"/>
              </a:lnSpc>
              <a:spcBef>
                <a:spcPts val="500"/>
              </a:spcBef>
              <a:spcAft>
                <a:spcPts val="0"/>
              </a:spcAft>
              <a:buClr>
                <a:srgbClr val="757575"/>
              </a:buClr>
              <a:buSzPts val="2000"/>
              <a:buNone/>
              <a:defRPr sz="2000">
                <a:solidFill>
                  <a:srgbClr val="757575"/>
                </a:solidFill>
              </a:defRPr>
            </a:lvl2pPr>
            <a:lvl3pPr marL="1371600" lvl="2" indent="-228600" algn="l">
              <a:lnSpc>
                <a:spcPct val="90000"/>
              </a:lnSpc>
              <a:spcBef>
                <a:spcPts val="500"/>
              </a:spcBef>
              <a:spcAft>
                <a:spcPts val="0"/>
              </a:spcAft>
              <a:buClr>
                <a:srgbClr val="757575"/>
              </a:buClr>
              <a:buSzPts val="1800"/>
              <a:buNone/>
              <a:defRPr sz="1800">
                <a:solidFill>
                  <a:srgbClr val="757575"/>
                </a:solidFill>
              </a:defRPr>
            </a:lvl3pPr>
            <a:lvl4pPr marL="1828800" lvl="3" indent="-228600" algn="l">
              <a:lnSpc>
                <a:spcPct val="90000"/>
              </a:lnSpc>
              <a:spcBef>
                <a:spcPts val="500"/>
              </a:spcBef>
              <a:spcAft>
                <a:spcPts val="0"/>
              </a:spcAft>
              <a:buClr>
                <a:srgbClr val="757575"/>
              </a:buClr>
              <a:buSzPts val="1600"/>
              <a:buNone/>
              <a:defRPr sz="1600">
                <a:solidFill>
                  <a:srgbClr val="757575"/>
                </a:solidFill>
              </a:defRPr>
            </a:lvl4pPr>
            <a:lvl5pPr marL="2286000" lvl="4" indent="-228600" algn="l">
              <a:lnSpc>
                <a:spcPct val="90000"/>
              </a:lnSpc>
              <a:spcBef>
                <a:spcPts val="500"/>
              </a:spcBef>
              <a:spcAft>
                <a:spcPts val="0"/>
              </a:spcAft>
              <a:buClr>
                <a:srgbClr val="757575"/>
              </a:buClr>
              <a:buSzPts val="1600"/>
              <a:buNone/>
              <a:defRPr sz="1600">
                <a:solidFill>
                  <a:srgbClr val="757575"/>
                </a:solidFill>
              </a:defRPr>
            </a:lvl5pPr>
            <a:lvl6pPr marL="2743200" lvl="5" indent="-228600" algn="l">
              <a:lnSpc>
                <a:spcPct val="90000"/>
              </a:lnSpc>
              <a:spcBef>
                <a:spcPts val="500"/>
              </a:spcBef>
              <a:spcAft>
                <a:spcPts val="0"/>
              </a:spcAft>
              <a:buClr>
                <a:srgbClr val="757575"/>
              </a:buClr>
              <a:buSzPts val="1600"/>
              <a:buNone/>
              <a:defRPr sz="1600">
                <a:solidFill>
                  <a:srgbClr val="757575"/>
                </a:solidFill>
              </a:defRPr>
            </a:lvl6pPr>
            <a:lvl7pPr marL="3200400" lvl="6" indent="-228600" algn="l">
              <a:lnSpc>
                <a:spcPct val="90000"/>
              </a:lnSpc>
              <a:spcBef>
                <a:spcPts val="500"/>
              </a:spcBef>
              <a:spcAft>
                <a:spcPts val="0"/>
              </a:spcAft>
              <a:buClr>
                <a:srgbClr val="757575"/>
              </a:buClr>
              <a:buSzPts val="1600"/>
              <a:buNone/>
              <a:defRPr sz="1600">
                <a:solidFill>
                  <a:srgbClr val="757575"/>
                </a:solidFill>
              </a:defRPr>
            </a:lvl7pPr>
            <a:lvl8pPr marL="3657600" lvl="7" indent="-228600" algn="l">
              <a:lnSpc>
                <a:spcPct val="90000"/>
              </a:lnSpc>
              <a:spcBef>
                <a:spcPts val="500"/>
              </a:spcBef>
              <a:spcAft>
                <a:spcPts val="0"/>
              </a:spcAft>
              <a:buClr>
                <a:srgbClr val="757575"/>
              </a:buClr>
              <a:buSzPts val="1600"/>
              <a:buNone/>
              <a:defRPr sz="1600">
                <a:solidFill>
                  <a:srgbClr val="757575"/>
                </a:solidFill>
              </a:defRPr>
            </a:lvl8pPr>
            <a:lvl9pPr marL="4114800" lvl="8" indent="-228600" algn="l">
              <a:lnSpc>
                <a:spcPct val="90000"/>
              </a:lnSpc>
              <a:spcBef>
                <a:spcPts val="500"/>
              </a:spcBef>
              <a:spcAft>
                <a:spcPts val="0"/>
              </a:spcAft>
              <a:buClr>
                <a:srgbClr val="757575"/>
              </a:buClr>
              <a:buSzPts val="1600"/>
              <a:buNone/>
              <a:defRPr sz="1600">
                <a:solidFill>
                  <a:srgbClr val="757575"/>
                </a:solidFill>
              </a:defRPr>
            </a:lvl9pPr>
          </a:lstStyle>
          <a:p>
            <a:endParaRPr/>
          </a:p>
        </p:txBody>
      </p:sp>
      <p:sp>
        <p:nvSpPr>
          <p:cNvPr id="30" name="Google Shape;30;p5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6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6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6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6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6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6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6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6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6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11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6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6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6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6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6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6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65"/>
          <p:cNvSpPr>
            <a:spLocks noGrp="1"/>
          </p:cNvSpPr>
          <p:nvPr>
            <p:ph type="pic" idx="2"/>
          </p:nvPr>
        </p:nvSpPr>
        <p:spPr>
          <a:xfrm>
            <a:off x="5183188" y="987425"/>
            <a:ext cx="6172200" cy="4873625"/>
          </a:xfrm>
          <a:prstGeom prst="rect">
            <a:avLst/>
          </a:prstGeom>
          <a:noFill/>
          <a:ln>
            <a:noFill/>
          </a:ln>
        </p:spPr>
      </p:sp>
      <p:sp>
        <p:nvSpPr>
          <p:cNvPr id="68" name="Google Shape;68;p6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6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6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6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B5394"/>
        </a:solidFill>
        <a:effectLst/>
      </p:bgPr>
    </p:bg>
    <p:spTree>
      <p:nvGrpSpPr>
        <p:cNvPr id="1" name="Shape 9"/>
        <p:cNvGrpSpPr/>
        <p:nvPr/>
      </p:nvGrpSpPr>
      <p:grpSpPr>
        <a:xfrm>
          <a:off x="0" y="0"/>
          <a:ext cx="0" cy="0"/>
          <a:chOff x="0" y="0"/>
          <a:chExt cx="0" cy="0"/>
        </a:xfrm>
      </p:grpSpPr>
      <p:sp>
        <p:nvSpPr>
          <p:cNvPr id="10" name="Google Shape;10;p5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6FA8DC"/>
              </a:buClr>
              <a:buSzPts val="4400"/>
              <a:buFont typeface="Play"/>
              <a:buNone/>
              <a:defRPr sz="4400" b="0" i="0" u="none" strike="noStrike" cap="none">
                <a:solidFill>
                  <a:srgbClr val="6FA8DC"/>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5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110000"/>
              </a:lnSpc>
              <a:spcBef>
                <a:spcPts val="1000"/>
              </a:spcBef>
              <a:spcAft>
                <a:spcPts val="0"/>
              </a:spcAft>
              <a:buClr>
                <a:srgbClr val="CFE2F3"/>
              </a:buClr>
              <a:buSzPts val="2800"/>
              <a:buFont typeface="Arial"/>
              <a:buChar char="•"/>
              <a:defRPr sz="2800" b="0" i="0" u="none" strike="noStrike" cap="none">
                <a:solidFill>
                  <a:srgbClr val="CFE2F3"/>
                </a:solidFill>
                <a:latin typeface="Arial"/>
                <a:ea typeface="Arial"/>
                <a:cs typeface="Arial"/>
                <a:sym typeface="Arial"/>
              </a:defRPr>
            </a:lvl1pPr>
            <a:lvl2pPr marL="914400" marR="0" lvl="1" indent="-381000" algn="l" rtl="0">
              <a:lnSpc>
                <a:spcPct val="110000"/>
              </a:lnSpc>
              <a:spcBef>
                <a:spcPts val="1000"/>
              </a:spcBef>
              <a:spcAft>
                <a:spcPts val="0"/>
              </a:spcAft>
              <a:buClr>
                <a:srgbClr val="CFE2F3"/>
              </a:buClr>
              <a:buSzPts val="2400"/>
              <a:buFont typeface="Arial"/>
              <a:buChar char="•"/>
              <a:defRPr sz="2400" b="0" i="0" u="none" strike="noStrike" cap="none">
                <a:solidFill>
                  <a:srgbClr val="CFE2F3"/>
                </a:solidFill>
                <a:latin typeface="Arial"/>
                <a:ea typeface="Arial"/>
                <a:cs typeface="Arial"/>
                <a:sym typeface="Arial"/>
              </a:defRPr>
            </a:lvl2pPr>
            <a:lvl3pPr marL="1371600" marR="0" lvl="2" indent="-355600" algn="l" rtl="0">
              <a:lnSpc>
                <a:spcPct val="110000"/>
              </a:lnSpc>
              <a:spcBef>
                <a:spcPts val="1000"/>
              </a:spcBef>
              <a:spcAft>
                <a:spcPts val="0"/>
              </a:spcAft>
              <a:buClr>
                <a:srgbClr val="CFE2F3"/>
              </a:buClr>
              <a:buSzPts val="2000"/>
              <a:buFont typeface="Arial"/>
              <a:buChar char="•"/>
              <a:defRPr sz="2000" b="0" i="0" u="none" strike="noStrike" cap="none">
                <a:solidFill>
                  <a:srgbClr val="CFE2F3"/>
                </a:solidFill>
                <a:latin typeface="Arial"/>
                <a:ea typeface="Arial"/>
                <a:cs typeface="Arial"/>
                <a:sym typeface="Arial"/>
              </a:defRPr>
            </a:lvl3pPr>
            <a:lvl4pPr marL="1828800" marR="0" lvl="3" indent="-342900" algn="l" rtl="0">
              <a:lnSpc>
                <a:spcPct val="110000"/>
              </a:lnSpc>
              <a:spcBef>
                <a:spcPts val="1000"/>
              </a:spcBef>
              <a:spcAft>
                <a:spcPts val="0"/>
              </a:spcAft>
              <a:buClr>
                <a:srgbClr val="CFE2F3"/>
              </a:buClr>
              <a:buSzPts val="1800"/>
              <a:buFont typeface="Arial"/>
              <a:buChar char="•"/>
              <a:defRPr sz="1800" b="0" i="0" u="none" strike="noStrike" cap="none">
                <a:solidFill>
                  <a:srgbClr val="CFE2F3"/>
                </a:solidFill>
                <a:latin typeface="Arial"/>
                <a:ea typeface="Arial"/>
                <a:cs typeface="Arial"/>
                <a:sym typeface="Arial"/>
              </a:defRPr>
            </a:lvl4pPr>
            <a:lvl5pPr marL="2286000" marR="0" lvl="4" indent="-342900" algn="l" rtl="0">
              <a:lnSpc>
                <a:spcPct val="110000"/>
              </a:lnSpc>
              <a:spcBef>
                <a:spcPts val="1000"/>
              </a:spcBef>
              <a:spcAft>
                <a:spcPts val="0"/>
              </a:spcAft>
              <a:buClr>
                <a:srgbClr val="CFE2F3"/>
              </a:buClr>
              <a:buSzPts val="1800"/>
              <a:buFont typeface="Arial"/>
              <a:buChar char="•"/>
              <a:defRPr sz="1800" b="0" i="0" u="none" strike="noStrike" cap="none">
                <a:solidFill>
                  <a:srgbClr val="CFE2F3"/>
                </a:solidFill>
                <a:latin typeface="Arial"/>
                <a:ea typeface="Arial"/>
                <a:cs typeface="Arial"/>
                <a:sym typeface="Arial"/>
              </a:defRPr>
            </a:lvl5pPr>
            <a:lvl6pPr marL="2743200" marR="0" lvl="5" indent="-342900" algn="l" rtl="0">
              <a:lnSpc>
                <a:spcPct val="110000"/>
              </a:lnSpc>
              <a:spcBef>
                <a:spcPts val="1000"/>
              </a:spcBef>
              <a:spcAft>
                <a:spcPts val="0"/>
              </a:spcAft>
              <a:buClr>
                <a:srgbClr val="CFE2F3"/>
              </a:buClr>
              <a:buSzPts val="1800"/>
              <a:buFont typeface="Arial"/>
              <a:buChar char="•"/>
              <a:defRPr sz="1800" b="0" i="0" u="none" strike="noStrike" cap="none">
                <a:solidFill>
                  <a:srgbClr val="CFE2F3"/>
                </a:solidFill>
                <a:latin typeface="Arial"/>
                <a:ea typeface="Arial"/>
                <a:cs typeface="Arial"/>
                <a:sym typeface="Arial"/>
              </a:defRPr>
            </a:lvl6pPr>
            <a:lvl7pPr marL="3200400" marR="0" lvl="6" indent="-342900" algn="l" rtl="0">
              <a:lnSpc>
                <a:spcPct val="110000"/>
              </a:lnSpc>
              <a:spcBef>
                <a:spcPts val="1000"/>
              </a:spcBef>
              <a:spcAft>
                <a:spcPts val="0"/>
              </a:spcAft>
              <a:buClr>
                <a:srgbClr val="CFE2F3"/>
              </a:buClr>
              <a:buSzPts val="1800"/>
              <a:buFont typeface="Arial"/>
              <a:buChar char="•"/>
              <a:defRPr sz="1800" b="0" i="0" u="none" strike="noStrike" cap="none">
                <a:solidFill>
                  <a:srgbClr val="CFE2F3"/>
                </a:solidFill>
                <a:latin typeface="Arial"/>
                <a:ea typeface="Arial"/>
                <a:cs typeface="Arial"/>
                <a:sym typeface="Arial"/>
              </a:defRPr>
            </a:lvl7pPr>
            <a:lvl8pPr marL="3657600" marR="0" lvl="7" indent="-342900" algn="l" rtl="0">
              <a:lnSpc>
                <a:spcPct val="110000"/>
              </a:lnSpc>
              <a:spcBef>
                <a:spcPts val="1000"/>
              </a:spcBef>
              <a:spcAft>
                <a:spcPts val="0"/>
              </a:spcAft>
              <a:buClr>
                <a:srgbClr val="CFE2F3"/>
              </a:buClr>
              <a:buSzPts val="1800"/>
              <a:buFont typeface="Arial"/>
              <a:buChar char="•"/>
              <a:defRPr sz="1800" b="0" i="0" u="none" strike="noStrike" cap="none">
                <a:solidFill>
                  <a:srgbClr val="CFE2F3"/>
                </a:solidFill>
                <a:latin typeface="Arial"/>
                <a:ea typeface="Arial"/>
                <a:cs typeface="Arial"/>
                <a:sym typeface="Arial"/>
              </a:defRPr>
            </a:lvl8pPr>
            <a:lvl9pPr marL="4114800" marR="0" lvl="8" indent="-342900" algn="l" rtl="0">
              <a:lnSpc>
                <a:spcPct val="110000"/>
              </a:lnSpc>
              <a:spcBef>
                <a:spcPts val="1000"/>
              </a:spcBef>
              <a:spcAft>
                <a:spcPts val="0"/>
              </a:spcAft>
              <a:buClr>
                <a:srgbClr val="CFE2F3"/>
              </a:buClr>
              <a:buSzPts val="1800"/>
              <a:buFont typeface="Arial"/>
              <a:buChar char="•"/>
              <a:defRPr sz="1800" b="0" i="0" u="none" strike="noStrike" cap="none">
                <a:solidFill>
                  <a:srgbClr val="CFE2F3"/>
                </a:solidFill>
                <a:latin typeface="Arial"/>
                <a:ea typeface="Arial"/>
                <a:cs typeface="Arial"/>
                <a:sym typeface="Arial"/>
              </a:defRPr>
            </a:lvl9pPr>
          </a:lstStyle>
          <a:p>
            <a:endParaRPr/>
          </a:p>
        </p:txBody>
      </p:sp>
      <p:sp>
        <p:nvSpPr>
          <p:cNvPr id="12" name="Google Shape;12;p5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75757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5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75757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5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757575"/>
                </a:solidFill>
                <a:latin typeface="Arial"/>
                <a:ea typeface="Arial"/>
                <a:cs typeface="Arial"/>
                <a:sym typeface="Arial"/>
              </a:defRPr>
            </a:lvl1pPr>
            <a:lvl2pPr marL="0" marR="0" lvl="1" indent="0" algn="r" rtl="0">
              <a:spcBef>
                <a:spcPts val="0"/>
              </a:spcBef>
              <a:buNone/>
              <a:defRPr sz="1200" b="0" i="0" u="none" strike="noStrike" cap="none">
                <a:solidFill>
                  <a:srgbClr val="757575"/>
                </a:solidFill>
                <a:latin typeface="Arial"/>
                <a:ea typeface="Arial"/>
                <a:cs typeface="Arial"/>
                <a:sym typeface="Arial"/>
              </a:defRPr>
            </a:lvl2pPr>
            <a:lvl3pPr marL="0" marR="0" lvl="2" indent="0" algn="r" rtl="0">
              <a:spcBef>
                <a:spcPts val="0"/>
              </a:spcBef>
              <a:buNone/>
              <a:defRPr sz="1200" b="0" i="0" u="none" strike="noStrike" cap="none">
                <a:solidFill>
                  <a:srgbClr val="757575"/>
                </a:solidFill>
                <a:latin typeface="Arial"/>
                <a:ea typeface="Arial"/>
                <a:cs typeface="Arial"/>
                <a:sym typeface="Arial"/>
              </a:defRPr>
            </a:lvl3pPr>
            <a:lvl4pPr marL="0" marR="0" lvl="3" indent="0" algn="r" rtl="0">
              <a:spcBef>
                <a:spcPts val="0"/>
              </a:spcBef>
              <a:buNone/>
              <a:defRPr sz="1200" b="0" i="0" u="none" strike="noStrike" cap="none">
                <a:solidFill>
                  <a:srgbClr val="757575"/>
                </a:solidFill>
                <a:latin typeface="Arial"/>
                <a:ea typeface="Arial"/>
                <a:cs typeface="Arial"/>
                <a:sym typeface="Arial"/>
              </a:defRPr>
            </a:lvl4pPr>
            <a:lvl5pPr marL="0" marR="0" lvl="4" indent="0" algn="r" rtl="0">
              <a:spcBef>
                <a:spcPts val="0"/>
              </a:spcBef>
              <a:buNone/>
              <a:defRPr sz="1200" b="0" i="0" u="none" strike="noStrike" cap="none">
                <a:solidFill>
                  <a:srgbClr val="757575"/>
                </a:solidFill>
                <a:latin typeface="Arial"/>
                <a:ea typeface="Arial"/>
                <a:cs typeface="Arial"/>
                <a:sym typeface="Arial"/>
              </a:defRPr>
            </a:lvl5pPr>
            <a:lvl6pPr marL="0" marR="0" lvl="5" indent="0" algn="r" rtl="0">
              <a:spcBef>
                <a:spcPts val="0"/>
              </a:spcBef>
              <a:buNone/>
              <a:defRPr sz="1200" b="0" i="0" u="none" strike="noStrike" cap="none">
                <a:solidFill>
                  <a:srgbClr val="757575"/>
                </a:solidFill>
                <a:latin typeface="Arial"/>
                <a:ea typeface="Arial"/>
                <a:cs typeface="Arial"/>
                <a:sym typeface="Arial"/>
              </a:defRPr>
            </a:lvl6pPr>
            <a:lvl7pPr marL="0" marR="0" lvl="6" indent="0" algn="r" rtl="0">
              <a:spcBef>
                <a:spcPts val="0"/>
              </a:spcBef>
              <a:buNone/>
              <a:defRPr sz="1200" b="0" i="0" u="none" strike="noStrike" cap="none">
                <a:solidFill>
                  <a:srgbClr val="757575"/>
                </a:solidFill>
                <a:latin typeface="Arial"/>
                <a:ea typeface="Arial"/>
                <a:cs typeface="Arial"/>
                <a:sym typeface="Arial"/>
              </a:defRPr>
            </a:lvl7pPr>
            <a:lvl8pPr marL="0" marR="0" lvl="7" indent="0" algn="r" rtl="0">
              <a:spcBef>
                <a:spcPts val="0"/>
              </a:spcBef>
              <a:buNone/>
              <a:defRPr sz="1200" b="0" i="0" u="none" strike="noStrike" cap="none">
                <a:solidFill>
                  <a:srgbClr val="757575"/>
                </a:solidFill>
                <a:latin typeface="Arial"/>
                <a:ea typeface="Arial"/>
                <a:cs typeface="Arial"/>
                <a:sym typeface="Arial"/>
              </a:defRPr>
            </a:lvl8pPr>
            <a:lvl9pPr marL="0" marR="0" lvl="8" indent="0" algn="r" rtl="0">
              <a:spcBef>
                <a:spcPts val="0"/>
              </a:spcBef>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01.xml"/><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102.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106.xml"/><Relationship Id="rId1" Type="http://schemas.openxmlformats.org/officeDocument/2006/relationships/slideLayout" Target="../slideLayouts/slideLayout2.xml"/><Relationship Id="rId4" Type="http://schemas.openxmlformats.org/officeDocument/2006/relationships/image" Target="../media/image77.png"/></Relationships>
</file>

<file path=ppt/slides/_rels/slide107.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107.xml"/><Relationship Id="rId1" Type="http://schemas.openxmlformats.org/officeDocument/2006/relationships/slideLayout" Target="../slideLayouts/slideLayout2.xml"/><Relationship Id="rId4" Type="http://schemas.openxmlformats.org/officeDocument/2006/relationships/image" Target="../media/image79.png"/></Relationships>
</file>

<file path=ppt/slides/_rels/slide108.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7.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learn.microsoft.com/en-us/cli/azure/install-azure-cli"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learn.microsoft.com/en-us/cli/azure/install-azure-cli"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s://sparkbyexamples.com/pyspark-tutorial/" TargetMode="External"/><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8" Type="http://schemas.openxmlformats.org/officeDocument/2006/relationships/hyperlink" Target="https://www.java.com/download/ie_manual.jsp" TargetMode="External"/><Relationship Id="rId3" Type="http://schemas.openxmlformats.org/officeDocument/2006/relationships/hyperlink" Target="https://learn.microsoft.com/en-us/training/career-paths/data-engineer" TargetMode="External"/><Relationship Id="rId7" Type="http://schemas.openxmlformats.org/officeDocument/2006/relationships/hyperlink" Target="https://code.visualstudio.com/" TargetMode="External"/><Relationship Id="rId2" Type="http://schemas.openxmlformats.org/officeDocument/2006/relationships/notesSlide" Target="../notesSlides/notesSlide70.xml"/><Relationship Id="rId1" Type="http://schemas.openxmlformats.org/officeDocument/2006/relationships/slideLayout" Target="../slideLayouts/slideLayout2.xml"/><Relationship Id="rId6" Type="http://schemas.openxmlformats.org/officeDocument/2006/relationships/hyperlink" Target="https://learn.microsoft.com/en-us/cli/azure/install-azure-cli" TargetMode="External"/><Relationship Id="rId5" Type="http://schemas.openxmlformats.org/officeDocument/2006/relationships/hyperlink" Target="https://www.kimballgroup.com/" TargetMode="External"/><Relationship Id="rId10" Type="http://schemas.openxmlformats.org/officeDocument/2006/relationships/hyperlink" Target="https://pypi.org/project/WinUtils/" TargetMode="External"/><Relationship Id="rId4" Type="http://schemas.openxmlformats.org/officeDocument/2006/relationships/hyperlink" Target="https://sparkbyexamples.com/pyspark-tutorial/" TargetMode="External"/><Relationship Id="rId9" Type="http://schemas.openxmlformats.org/officeDocument/2006/relationships/hyperlink" Target="https://spark.apache.org/downloads.html" TargetMode="External"/></Relationships>
</file>

<file path=ppt/slides/_rels/slide71.xml.rels><?xml version="1.0" encoding="UTF-8" standalone="yes"?>
<Relationships xmlns="http://schemas.openxmlformats.org/package/2006/relationships"><Relationship Id="rId3" Type="http://schemas.openxmlformats.org/officeDocument/2006/relationships/hyperlink" Target="https://github.com/phil-a10/Talks" TargetMode="External"/><Relationship Id="rId2" Type="http://schemas.openxmlformats.org/officeDocument/2006/relationships/notesSlide" Target="../notesSlides/notesSlide71.xml"/><Relationship Id="rId1" Type="http://schemas.openxmlformats.org/officeDocument/2006/relationships/slideLayout" Target="../slideLayouts/slideLayout12.xml"/><Relationship Id="rId4" Type="http://schemas.openxmlformats.org/officeDocument/2006/relationships/image" Target="../media/image38.png"/></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83.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8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88.xml"/><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94.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9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95.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9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96.xml"/><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9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97.xml"/><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9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g3032694f7fd_0_95"/>
          <p:cNvSpPr txBox="1">
            <a:spLocks noGrp="1"/>
          </p:cNvSpPr>
          <p:nvPr>
            <p:ph type="ctrTitle"/>
          </p:nvPr>
        </p:nvSpPr>
        <p:spPr>
          <a:xfrm>
            <a:off x="0" y="2091025"/>
            <a:ext cx="12192000" cy="1827000"/>
          </a:xfrm>
          <a:prstGeom prst="rect">
            <a:avLst/>
          </a:prstGeom>
        </p:spPr>
        <p:txBody>
          <a:bodyPr spcFirstLastPara="1" wrap="square" lIns="91425" tIns="45700" rIns="91425" bIns="45700" anchor="b" anchorCtr="0">
            <a:normAutofit/>
          </a:bodyPr>
          <a:lstStyle/>
          <a:p>
            <a:pPr marL="0" lvl="0" indent="0" algn="ctr" rtl="0">
              <a:spcBef>
                <a:spcPts val="0"/>
              </a:spcBef>
              <a:spcAft>
                <a:spcPts val="0"/>
              </a:spcAft>
              <a:buNone/>
            </a:pPr>
            <a:r>
              <a:rPr lang="en-GB"/>
              <a:t>Exploring data technologies using free tools</a:t>
            </a:r>
            <a:endParaRPr/>
          </a:p>
        </p:txBody>
      </p:sp>
      <p:sp>
        <p:nvSpPr>
          <p:cNvPr id="101" name="Google Shape;101;g3032694f7fd_0_95"/>
          <p:cNvSpPr txBox="1">
            <a:spLocks noGrp="1"/>
          </p:cNvSpPr>
          <p:nvPr>
            <p:ph type="subTitle" idx="1"/>
          </p:nvPr>
        </p:nvSpPr>
        <p:spPr>
          <a:xfrm>
            <a:off x="0" y="4040719"/>
            <a:ext cx="12192000" cy="451200"/>
          </a:xfrm>
          <a:prstGeom prst="rect">
            <a:avLst/>
          </a:prstGeom>
        </p:spPr>
        <p:txBody>
          <a:bodyPr spcFirstLastPara="1" wrap="square" lIns="91425" tIns="45700" rIns="91425" bIns="45700" anchor="t" anchorCtr="0">
            <a:normAutofit fontScale="85000" lnSpcReduction="20000"/>
          </a:bodyPr>
          <a:lstStyle/>
          <a:p>
            <a:pPr marL="0" lvl="0" indent="0" algn="ctr" rtl="0">
              <a:spcBef>
                <a:spcPts val="1000"/>
              </a:spcBef>
              <a:spcAft>
                <a:spcPts val="0"/>
              </a:spcAft>
              <a:buNone/>
            </a:pPr>
            <a:r>
              <a:rPr lang="en-GB"/>
              <a:t>Phil Austin and Dom Winsor, October 2024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g30ccb334bf1_0_98"/>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Azure</a:t>
            </a:r>
            <a:endParaRPr/>
          </a:p>
        </p:txBody>
      </p:sp>
      <p:sp>
        <p:nvSpPr>
          <p:cNvPr id="166" name="Google Shape;166;g30ccb334bf1_0_98"/>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Go to Azure.com</a:t>
            </a:r>
            <a:endParaRPr/>
          </a:p>
          <a:p>
            <a:pPr marL="228600" lvl="0" indent="-228600" algn="l" rtl="0">
              <a:lnSpc>
                <a:spcPct val="90000"/>
              </a:lnSpc>
              <a:spcBef>
                <a:spcPts val="1000"/>
              </a:spcBef>
              <a:spcAft>
                <a:spcPts val="0"/>
              </a:spcAft>
              <a:buClr>
                <a:schemeClr val="dk1"/>
              </a:buClr>
              <a:buSzPts val="2800"/>
              <a:buChar char="•"/>
            </a:pPr>
            <a:r>
              <a:rPr lang="en-GB"/>
              <a:t>Click ‘Try Azure for free’</a:t>
            </a:r>
            <a:endParaRPr/>
          </a:p>
          <a:p>
            <a:pPr marL="228600" lvl="0" indent="-228600" algn="l" rtl="0">
              <a:lnSpc>
                <a:spcPct val="90000"/>
              </a:lnSpc>
              <a:spcBef>
                <a:spcPts val="1000"/>
              </a:spcBef>
              <a:spcAft>
                <a:spcPts val="0"/>
              </a:spcAft>
              <a:buClr>
                <a:schemeClr val="dk1"/>
              </a:buClr>
              <a:buSzPts val="2800"/>
              <a:buChar char="•"/>
            </a:pPr>
            <a:r>
              <a:rPr lang="en-GB"/>
              <a:t>You will need:</a:t>
            </a:r>
            <a:endParaRPr/>
          </a:p>
          <a:p>
            <a:pPr marL="685800" lvl="1" indent="-228600" algn="l" rtl="0">
              <a:lnSpc>
                <a:spcPct val="90000"/>
              </a:lnSpc>
              <a:spcBef>
                <a:spcPts val="500"/>
              </a:spcBef>
              <a:spcAft>
                <a:spcPts val="0"/>
              </a:spcAft>
              <a:buClr>
                <a:schemeClr val="dk1"/>
              </a:buClr>
              <a:buSzPts val="2400"/>
              <a:buChar char="•"/>
            </a:pPr>
            <a:r>
              <a:rPr lang="en-GB"/>
              <a:t>An email address</a:t>
            </a:r>
            <a:endParaRPr/>
          </a:p>
          <a:p>
            <a:pPr marL="685800" lvl="1" indent="-228600" algn="l" rtl="0">
              <a:lnSpc>
                <a:spcPct val="90000"/>
              </a:lnSpc>
              <a:spcBef>
                <a:spcPts val="500"/>
              </a:spcBef>
              <a:spcAft>
                <a:spcPts val="0"/>
              </a:spcAft>
              <a:buClr>
                <a:schemeClr val="dk1"/>
              </a:buClr>
              <a:buSzPts val="2400"/>
              <a:buChar char="•"/>
            </a:pPr>
            <a:r>
              <a:rPr lang="en-GB"/>
              <a:t>A mobile phone</a:t>
            </a:r>
            <a:endParaRPr/>
          </a:p>
          <a:p>
            <a:pPr marL="685800" lvl="1" indent="-228600" algn="l" rtl="0">
              <a:lnSpc>
                <a:spcPct val="90000"/>
              </a:lnSpc>
              <a:spcBef>
                <a:spcPts val="500"/>
              </a:spcBef>
              <a:spcAft>
                <a:spcPts val="0"/>
              </a:spcAft>
              <a:buClr>
                <a:schemeClr val="dk1"/>
              </a:buClr>
              <a:buSzPts val="2400"/>
              <a:buChar char="•"/>
            </a:pPr>
            <a:r>
              <a:rPr lang="en-GB"/>
              <a:t>A credit/debit card – don’t worry you won’t be charged!</a:t>
            </a:r>
            <a:endParaRPr/>
          </a:p>
          <a:p>
            <a:pPr marL="228600" lvl="0" indent="-228600" algn="l" rtl="0">
              <a:lnSpc>
                <a:spcPct val="90000"/>
              </a:lnSpc>
              <a:spcBef>
                <a:spcPts val="1000"/>
              </a:spcBef>
              <a:spcAft>
                <a:spcPts val="0"/>
              </a:spcAft>
              <a:buClr>
                <a:schemeClr val="dk1"/>
              </a:buClr>
              <a:buSzPts val="2800"/>
              <a:buChar char="•"/>
            </a:pPr>
            <a:r>
              <a:rPr lang="en-GB"/>
              <a:t>Choose United Kingdom or US region</a:t>
            </a:r>
            <a:endParaRPr/>
          </a:p>
          <a:p>
            <a:pPr marL="228600" lvl="0" indent="-228600" algn="l" rtl="0">
              <a:lnSpc>
                <a:spcPct val="90000"/>
              </a:lnSpc>
              <a:spcBef>
                <a:spcPts val="1000"/>
              </a:spcBef>
              <a:spcAft>
                <a:spcPts val="0"/>
              </a:spcAft>
              <a:buClr>
                <a:schemeClr val="dk1"/>
              </a:buClr>
              <a:buSzPts val="2800"/>
              <a:buChar char="•"/>
            </a:pPr>
            <a:r>
              <a:rPr lang="en-GB"/>
              <a:t>$200 credit / 30 days</a:t>
            </a:r>
            <a:endParaRPr/>
          </a:p>
          <a:p>
            <a:pPr marL="228600" lvl="0" indent="-228600" algn="l" rtl="0">
              <a:lnSpc>
                <a:spcPct val="90000"/>
              </a:lnSpc>
              <a:spcBef>
                <a:spcPts val="1000"/>
              </a:spcBef>
              <a:spcAft>
                <a:spcPts val="0"/>
              </a:spcAft>
              <a:buClr>
                <a:schemeClr val="dk1"/>
              </a:buClr>
              <a:buSzPts val="2800"/>
              <a:buChar char="•"/>
            </a:pPr>
            <a:r>
              <a:rPr lang="en-GB"/>
              <a:t>Some resources are free longer / permanently</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pic>
        <p:nvPicPr>
          <p:cNvPr id="713" name="Google Shape;713;g30ccb334bf1_0_538"/>
          <p:cNvPicPr preferRelativeResize="0"/>
          <p:nvPr/>
        </p:nvPicPr>
        <p:blipFill rotWithShape="1">
          <a:blip r:embed="rId3">
            <a:alphaModFix/>
          </a:blip>
          <a:srcRect b="59819"/>
          <a:stretch/>
        </p:blipFill>
        <p:spPr>
          <a:xfrm>
            <a:off x="184680" y="914800"/>
            <a:ext cx="6064831" cy="4889314"/>
          </a:xfrm>
          <a:prstGeom prst="rect">
            <a:avLst/>
          </a:prstGeom>
          <a:noFill/>
          <a:ln>
            <a:noFill/>
          </a:ln>
        </p:spPr>
      </p:pic>
      <p:pic>
        <p:nvPicPr>
          <p:cNvPr id="714" name="Google Shape;714;g30ccb334bf1_0_538"/>
          <p:cNvPicPr preferRelativeResize="0"/>
          <p:nvPr/>
        </p:nvPicPr>
        <p:blipFill rotWithShape="1">
          <a:blip r:embed="rId3">
            <a:alphaModFix/>
          </a:blip>
          <a:srcRect t="40607"/>
          <a:stretch/>
        </p:blipFill>
        <p:spPr>
          <a:xfrm>
            <a:off x="6345263" y="379201"/>
            <a:ext cx="5270717" cy="6280949"/>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pic>
        <p:nvPicPr>
          <p:cNvPr id="719" name="Google Shape;719;g30ccb334bf1_0_544"/>
          <p:cNvPicPr preferRelativeResize="0"/>
          <p:nvPr/>
        </p:nvPicPr>
        <p:blipFill rotWithShape="1">
          <a:blip r:embed="rId3">
            <a:alphaModFix/>
          </a:blip>
          <a:srcRect/>
          <a:stretch/>
        </p:blipFill>
        <p:spPr>
          <a:xfrm>
            <a:off x="359735" y="740873"/>
            <a:ext cx="4520609" cy="4483145"/>
          </a:xfrm>
          <a:prstGeom prst="rect">
            <a:avLst/>
          </a:prstGeom>
          <a:noFill/>
          <a:ln>
            <a:noFill/>
          </a:ln>
        </p:spPr>
      </p:pic>
      <p:pic>
        <p:nvPicPr>
          <p:cNvPr id="720" name="Google Shape;720;g30ccb334bf1_0_544"/>
          <p:cNvPicPr preferRelativeResize="0"/>
          <p:nvPr/>
        </p:nvPicPr>
        <p:blipFill rotWithShape="1">
          <a:blip r:embed="rId4">
            <a:alphaModFix/>
          </a:blip>
          <a:srcRect/>
          <a:stretch/>
        </p:blipFill>
        <p:spPr>
          <a:xfrm>
            <a:off x="5595025" y="740873"/>
            <a:ext cx="4293254" cy="5608306"/>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724"/>
        <p:cNvGrpSpPr/>
        <p:nvPr/>
      </p:nvGrpSpPr>
      <p:grpSpPr>
        <a:xfrm>
          <a:off x="0" y="0"/>
          <a:ext cx="0" cy="0"/>
          <a:chOff x="0" y="0"/>
          <a:chExt cx="0" cy="0"/>
        </a:xfrm>
      </p:grpSpPr>
      <p:pic>
        <p:nvPicPr>
          <p:cNvPr id="725" name="Google Shape;725;g30ccb334bf1_0_549"/>
          <p:cNvPicPr preferRelativeResize="0"/>
          <p:nvPr/>
        </p:nvPicPr>
        <p:blipFill rotWithShape="1">
          <a:blip r:embed="rId3">
            <a:alphaModFix/>
          </a:blip>
          <a:srcRect/>
          <a:stretch/>
        </p:blipFill>
        <p:spPr>
          <a:xfrm>
            <a:off x="838200" y="861237"/>
            <a:ext cx="9429854" cy="5209954"/>
          </a:xfrm>
          <a:prstGeom prst="rect">
            <a:avLst/>
          </a:prstGeom>
          <a:noFill/>
          <a:ln>
            <a:noFill/>
          </a:ln>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729"/>
        <p:cNvGrpSpPr/>
        <p:nvPr/>
      </p:nvGrpSpPr>
      <p:grpSpPr>
        <a:xfrm>
          <a:off x="0" y="0"/>
          <a:ext cx="0" cy="0"/>
          <a:chOff x="0" y="0"/>
          <a:chExt cx="0" cy="0"/>
        </a:xfrm>
      </p:grpSpPr>
      <p:sp>
        <p:nvSpPr>
          <p:cNvPr id="730" name="Google Shape;730;g30ccb334bf1_0_55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Create storage account</a:t>
            </a:r>
            <a:endParaRPr/>
          </a:p>
        </p:txBody>
      </p:sp>
      <p:pic>
        <p:nvPicPr>
          <p:cNvPr id="731" name="Google Shape;731;g30ccb334bf1_0_553"/>
          <p:cNvPicPr preferRelativeResize="0"/>
          <p:nvPr/>
        </p:nvPicPr>
        <p:blipFill rotWithShape="1">
          <a:blip r:embed="rId3">
            <a:alphaModFix/>
          </a:blip>
          <a:srcRect/>
          <a:stretch/>
        </p:blipFill>
        <p:spPr>
          <a:xfrm>
            <a:off x="2676047" y="2109603"/>
            <a:ext cx="6839905" cy="2638793"/>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735"/>
        <p:cNvGrpSpPr/>
        <p:nvPr/>
      </p:nvGrpSpPr>
      <p:grpSpPr>
        <a:xfrm>
          <a:off x="0" y="0"/>
          <a:ext cx="0" cy="0"/>
          <a:chOff x="0" y="0"/>
          <a:chExt cx="0" cy="0"/>
        </a:xfrm>
      </p:grpSpPr>
      <p:sp>
        <p:nvSpPr>
          <p:cNvPr id="736" name="Google Shape;736;g30ccb334bf1_0_558"/>
          <p:cNvSpPr txBox="1">
            <a:spLocks noGrp="1"/>
          </p:cNvSpPr>
          <p:nvPr>
            <p:ph type="title"/>
          </p:nvPr>
        </p:nvSpPr>
        <p:spPr>
          <a:xfrm>
            <a:off x="493644" y="0"/>
            <a:ext cx="10515600" cy="9939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Create storage account</a:t>
            </a:r>
            <a:endParaRPr/>
          </a:p>
        </p:txBody>
      </p:sp>
      <p:pic>
        <p:nvPicPr>
          <p:cNvPr id="737" name="Google Shape;737;g30ccb334bf1_0_558"/>
          <p:cNvPicPr preferRelativeResize="0"/>
          <p:nvPr/>
        </p:nvPicPr>
        <p:blipFill rotWithShape="1">
          <a:blip r:embed="rId3">
            <a:alphaModFix/>
          </a:blip>
          <a:srcRect/>
          <a:stretch/>
        </p:blipFill>
        <p:spPr>
          <a:xfrm>
            <a:off x="2948782" y="1139688"/>
            <a:ext cx="5248403" cy="5718313"/>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741"/>
        <p:cNvGrpSpPr/>
        <p:nvPr/>
      </p:nvGrpSpPr>
      <p:grpSpPr>
        <a:xfrm>
          <a:off x="0" y="0"/>
          <a:ext cx="0" cy="0"/>
          <a:chOff x="0" y="0"/>
          <a:chExt cx="0" cy="0"/>
        </a:xfrm>
      </p:grpSpPr>
      <p:sp>
        <p:nvSpPr>
          <p:cNvPr id="742" name="Google Shape;742;g30ccb334bf1_0_56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Create storage account</a:t>
            </a:r>
            <a:endParaRPr/>
          </a:p>
        </p:txBody>
      </p:sp>
      <p:pic>
        <p:nvPicPr>
          <p:cNvPr id="743" name="Google Shape;743;g30ccb334bf1_0_563"/>
          <p:cNvPicPr preferRelativeResize="0">
            <a:picLocks noGrp="1"/>
          </p:cNvPicPr>
          <p:nvPr>
            <p:ph type="body" idx="1"/>
          </p:nvPr>
        </p:nvPicPr>
        <p:blipFill rotWithShape="1">
          <a:blip r:embed="rId3">
            <a:alphaModFix/>
          </a:blip>
          <a:srcRect/>
          <a:stretch/>
        </p:blipFill>
        <p:spPr>
          <a:xfrm>
            <a:off x="4042950" y="1253400"/>
            <a:ext cx="4106100" cy="4351200"/>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747"/>
        <p:cNvGrpSpPr/>
        <p:nvPr/>
      </p:nvGrpSpPr>
      <p:grpSpPr>
        <a:xfrm>
          <a:off x="0" y="0"/>
          <a:ext cx="0" cy="0"/>
          <a:chOff x="0" y="0"/>
          <a:chExt cx="0" cy="0"/>
        </a:xfrm>
      </p:grpSpPr>
      <p:grpSp>
        <p:nvGrpSpPr>
          <p:cNvPr id="748" name="Google Shape;748;g30ccb334bf1_0_568"/>
          <p:cNvGrpSpPr/>
          <p:nvPr/>
        </p:nvGrpSpPr>
        <p:grpSpPr>
          <a:xfrm>
            <a:off x="1827859" y="1061707"/>
            <a:ext cx="8536282" cy="4734586"/>
            <a:chOff x="838200" y="1341107"/>
            <a:chExt cx="8536282" cy="4734586"/>
          </a:xfrm>
        </p:grpSpPr>
        <p:pic>
          <p:nvPicPr>
            <p:cNvPr id="749" name="Google Shape;749;g30ccb334bf1_0_568"/>
            <p:cNvPicPr preferRelativeResize="0"/>
            <p:nvPr/>
          </p:nvPicPr>
          <p:blipFill rotWithShape="1">
            <a:blip r:embed="rId3">
              <a:alphaModFix/>
            </a:blip>
            <a:srcRect/>
            <a:stretch/>
          </p:blipFill>
          <p:spPr>
            <a:xfrm>
              <a:off x="838200" y="1341107"/>
              <a:ext cx="4039164" cy="4734586"/>
            </a:xfrm>
            <a:prstGeom prst="rect">
              <a:avLst/>
            </a:prstGeom>
            <a:noFill/>
            <a:ln>
              <a:noFill/>
            </a:ln>
          </p:spPr>
        </p:pic>
        <p:pic>
          <p:nvPicPr>
            <p:cNvPr id="750" name="Google Shape;750;g30ccb334bf1_0_568"/>
            <p:cNvPicPr preferRelativeResize="0"/>
            <p:nvPr/>
          </p:nvPicPr>
          <p:blipFill rotWithShape="1">
            <a:blip r:embed="rId4">
              <a:alphaModFix/>
            </a:blip>
            <a:srcRect/>
            <a:stretch/>
          </p:blipFill>
          <p:spPr>
            <a:xfrm>
              <a:off x="5154318" y="1341107"/>
              <a:ext cx="4220164" cy="2448267"/>
            </a:xfrm>
            <a:prstGeom prst="rect">
              <a:avLst/>
            </a:prstGeom>
            <a:noFill/>
            <a:ln>
              <a:noFill/>
            </a:ln>
          </p:spPr>
        </p:pic>
      </p:gr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754"/>
        <p:cNvGrpSpPr/>
        <p:nvPr/>
      </p:nvGrpSpPr>
      <p:grpSpPr>
        <a:xfrm>
          <a:off x="0" y="0"/>
          <a:ext cx="0" cy="0"/>
          <a:chOff x="0" y="0"/>
          <a:chExt cx="0" cy="0"/>
        </a:xfrm>
      </p:grpSpPr>
      <p:sp>
        <p:nvSpPr>
          <p:cNvPr id="755" name="Google Shape;755;g30ccb334bf1_0_57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Create Azure Data Factory (ADF)</a:t>
            </a:r>
            <a:endParaRPr/>
          </a:p>
        </p:txBody>
      </p:sp>
      <p:pic>
        <p:nvPicPr>
          <p:cNvPr id="756" name="Google Shape;756;g30ccb334bf1_0_574"/>
          <p:cNvPicPr preferRelativeResize="0"/>
          <p:nvPr/>
        </p:nvPicPr>
        <p:blipFill rotWithShape="1">
          <a:blip r:embed="rId3">
            <a:alphaModFix/>
          </a:blip>
          <a:srcRect/>
          <a:stretch/>
        </p:blipFill>
        <p:spPr>
          <a:xfrm>
            <a:off x="1567992" y="2066735"/>
            <a:ext cx="6554115" cy="2724530"/>
          </a:xfrm>
          <a:prstGeom prst="rect">
            <a:avLst/>
          </a:prstGeom>
          <a:noFill/>
          <a:ln>
            <a:noFill/>
          </a:ln>
        </p:spPr>
      </p:pic>
      <p:pic>
        <p:nvPicPr>
          <p:cNvPr id="757" name="Google Shape;757;g30ccb334bf1_0_574"/>
          <p:cNvPicPr preferRelativeResize="0"/>
          <p:nvPr/>
        </p:nvPicPr>
        <p:blipFill rotWithShape="1">
          <a:blip r:embed="rId4">
            <a:alphaModFix/>
          </a:blip>
          <a:srcRect/>
          <a:stretch/>
        </p:blipFill>
        <p:spPr>
          <a:xfrm>
            <a:off x="4466997" y="2219156"/>
            <a:ext cx="3258005" cy="2419688"/>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761"/>
        <p:cNvGrpSpPr/>
        <p:nvPr/>
      </p:nvGrpSpPr>
      <p:grpSpPr>
        <a:xfrm>
          <a:off x="0" y="0"/>
          <a:ext cx="0" cy="0"/>
          <a:chOff x="0" y="0"/>
          <a:chExt cx="0" cy="0"/>
        </a:xfrm>
      </p:grpSpPr>
      <p:sp>
        <p:nvSpPr>
          <p:cNvPr id="762" name="Google Shape;762;g30ccb334bf1_0_580"/>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Create Azure Data Factory (ADF)</a:t>
            </a:r>
            <a:endParaRPr/>
          </a:p>
        </p:txBody>
      </p:sp>
      <p:pic>
        <p:nvPicPr>
          <p:cNvPr id="763" name="Google Shape;763;g30ccb334bf1_0_580"/>
          <p:cNvPicPr preferRelativeResize="0"/>
          <p:nvPr/>
        </p:nvPicPr>
        <p:blipFill rotWithShape="1">
          <a:blip r:embed="rId3">
            <a:alphaModFix/>
          </a:blip>
          <a:srcRect/>
          <a:stretch/>
        </p:blipFill>
        <p:spPr>
          <a:xfrm>
            <a:off x="4466998" y="2219156"/>
            <a:ext cx="3258005" cy="2419688"/>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Google Shape;768;g30ccb334bf1_0_585"/>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Create Azure Data Factory (ADF)</a:t>
            </a:r>
            <a:endParaRPr/>
          </a:p>
        </p:txBody>
      </p:sp>
      <p:pic>
        <p:nvPicPr>
          <p:cNvPr id="769" name="Google Shape;769;g30ccb334bf1_0_585"/>
          <p:cNvPicPr preferRelativeResize="0"/>
          <p:nvPr/>
        </p:nvPicPr>
        <p:blipFill rotWithShape="1">
          <a:blip r:embed="rId3">
            <a:alphaModFix/>
          </a:blip>
          <a:srcRect/>
          <a:stretch/>
        </p:blipFill>
        <p:spPr>
          <a:xfrm>
            <a:off x="3126345" y="1523354"/>
            <a:ext cx="5939310" cy="510396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3" name="Google Shape;173;g30ccb334bf1_0_104"/>
          <p:cNvSpPr txBox="1">
            <a:spLocks noGrp="1"/>
          </p:cNvSpPr>
          <p:nvPr>
            <p:ph type="title"/>
          </p:nvPr>
        </p:nvSpPr>
        <p:spPr>
          <a:xfrm>
            <a:off x="403597" y="724953"/>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Data engineering using your free credits</a:t>
            </a:r>
            <a:endParaRPr/>
          </a:p>
        </p:txBody>
      </p:sp>
    </p:spTree>
    <p:extLst>
      <p:ext uri="{BB962C8B-B14F-4D97-AF65-F5344CB8AC3E}">
        <p14:creationId xmlns:p14="http://schemas.microsoft.com/office/powerpoint/2010/main" val="139991856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pic>
        <p:nvPicPr>
          <p:cNvPr id="774" name="Google Shape;774;g30ccb334bf1_0_590"/>
          <p:cNvPicPr preferRelativeResize="0"/>
          <p:nvPr/>
        </p:nvPicPr>
        <p:blipFill rotWithShape="1">
          <a:blip r:embed="rId3">
            <a:alphaModFix/>
          </a:blip>
          <a:srcRect/>
          <a:stretch/>
        </p:blipFill>
        <p:spPr>
          <a:xfrm>
            <a:off x="2992327" y="874706"/>
            <a:ext cx="6207345" cy="5108588"/>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pic>
        <p:nvPicPr>
          <p:cNvPr id="779" name="Google Shape;779;g30ccb334bf1_0_595"/>
          <p:cNvPicPr preferRelativeResize="0"/>
          <p:nvPr/>
        </p:nvPicPr>
        <p:blipFill rotWithShape="1">
          <a:blip r:embed="rId3">
            <a:alphaModFix/>
          </a:blip>
          <a:srcRect/>
          <a:stretch/>
        </p:blipFill>
        <p:spPr>
          <a:xfrm>
            <a:off x="3139923" y="2035103"/>
            <a:ext cx="5912155" cy="2787793"/>
          </a:xfrm>
          <a:prstGeom prst="rect">
            <a:avLst/>
          </a:prstGeom>
          <a:noFill/>
          <a:ln>
            <a:noFill/>
          </a:ln>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pic>
        <p:nvPicPr>
          <p:cNvPr id="784" name="Google Shape;784;g30ccb334bf1_0_600"/>
          <p:cNvPicPr preferRelativeResize="0"/>
          <p:nvPr/>
        </p:nvPicPr>
        <p:blipFill rotWithShape="1">
          <a:blip r:embed="rId3">
            <a:alphaModFix/>
          </a:blip>
          <a:srcRect/>
          <a:stretch/>
        </p:blipFill>
        <p:spPr>
          <a:xfrm>
            <a:off x="1906620" y="931718"/>
            <a:ext cx="8583803" cy="5116790"/>
          </a:xfrm>
          <a:prstGeom prst="rect">
            <a:avLst/>
          </a:prstGeom>
          <a:noFill/>
          <a:ln>
            <a:noFill/>
          </a:ln>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788"/>
        <p:cNvGrpSpPr/>
        <p:nvPr/>
      </p:nvGrpSpPr>
      <p:grpSpPr>
        <a:xfrm>
          <a:off x="0" y="0"/>
          <a:ext cx="0" cy="0"/>
          <a:chOff x="0" y="0"/>
          <a:chExt cx="0" cy="0"/>
        </a:xfrm>
      </p:grpSpPr>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sp>
        <p:nvSpPr>
          <p:cNvPr id="793" name="Google Shape;793;g30ccb334bf1_0_608"/>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PySpark</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g30ccb334bf1_0_104"/>
          <p:cNvSpPr/>
          <p:nvPr/>
        </p:nvSpPr>
        <p:spPr>
          <a:xfrm>
            <a:off x="403597" y="2358521"/>
            <a:ext cx="11186400" cy="3348600"/>
          </a:xfrm>
          <a:prstGeom prst="roundRect">
            <a:avLst>
              <a:gd name="adj" fmla="val 16667"/>
            </a:avLst>
          </a:prstGeom>
          <a:solidFill>
            <a:srgbClr val="D9E5F8"/>
          </a:solidFill>
          <a:ln w="19050" cap="flat" cmpd="sng">
            <a:solidFill>
              <a:srgbClr val="082836"/>
            </a:solidFill>
            <a:prstDash val="dot"/>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3" name="Google Shape;173;g30ccb334bf1_0_104"/>
          <p:cNvSpPr txBox="1">
            <a:spLocks noGrp="1"/>
          </p:cNvSpPr>
          <p:nvPr>
            <p:ph type="title"/>
          </p:nvPr>
        </p:nvSpPr>
        <p:spPr>
          <a:xfrm>
            <a:off x="403597" y="724953"/>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Data engineering using your free credits</a:t>
            </a:r>
            <a:endParaRPr/>
          </a:p>
        </p:txBody>
      </p:sp>
      <p:sp>
        <p:nvSpPr>
          <p:cNvPr id="174" name="Google Shape;174;g30ccb334bf1_0_104"/>
          <p:cNvSpPr txBox="1"/>
          <p:nvPr/>
        </p:nvSpPr>
        <p:spPr>
          <a:xfrm>
            <a:off x="666162" y="5088482"/>
            <a:ext cx="1463100" cy="523200"/>
          </a:xfrm>
          <a:prstGeom prst="rect">
            <a:avLst/>
          </a:prstGeom>
          <a:solidFill>
            <a:srgbClr val="D9E5F8"/>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400" b="1">
                <a:solidFill>
                  <a:schemeClr val="dk1"/>
                </a:solidFill>
                <a:latin typeface="Arial"/>
                <a:ea typeface="Arial"/>
                <a:cs typeface="Arial"/>
                <a:sym typeface="Arial"/>
              </a:rPr>
              <a:t>Resource group</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g30ccb334bf1_0_111"/>
          <p:cNvSpPr/>
          <p:nvPr/>
        </p:nvSpPr>
        <p:spPr>
          <a:xfrm>
            <a:off x="403597" y="2358521"/>
            <a:ext cx="11186400" cy="3348600"/>
          </a:xfrm>
          <a:prstGeom prst="roundRect">
            <a:avLst>
              <a:gd name="adj" fmla="val 16667"/>
            </a:avLst>
          </a:prstGeom>
          <a:solidFill>
            <a:srgbClr val="D9E5F8"/>
          </a:solidFill>
          <a:ln w="19050" cap="flat" cmpd="sng">
            <a:solidFill>
              <a:srgbClr val="082836"/>
            </a:solidFill>
            <a:prstDash val="dot"/>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81" name="Google Shape;181;g30ccb334bf1_0_111"/>
          <p:cNvSpPr txBox="1">
            <a:spLocks noGrp="1"/>
          </p:cNvSpPr>
          <p:nvPr>
            <p:ph type="title"/>
          </p:nvPr>
        </p:nvSpPr>
        <p:spPr>
          <a:xfrm>
            <a:off x="403597" y="724953"/>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Data engineering using your free credits</a:t>
            </a:r>
            <a:endParaRPr/>
          </a:p>
        </p:txBody>
      </p:sp>
      <p:sp>
        <p:nvSpPr>
          <p:cNvPr id="182" name="Google Shape;182;g30ccb334bf1_0_111"/>
          <p:cNvSpPr txBox="1"/>
          <p:nvPr/>
        </p:nvSpPr>
        <p:spPr>
          <a:xfrm>
            <a:off x="666162" y="5088482"/>
            <a:ext cx="1463100" cy="523200"/>
          </a:xfrm>
          <a:prstGeom prst="rect">
            <a:avLst/>
          </a:prstGeom>
          <a:solidFill>
            <a:srgbClr val="D9E5F8"/>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400" b="1">
                <a:solidFill>
                  <a:schemeClr val="dk1"/>
                </a:solidFill>
                <a:latin typeface="Arial"/>
                <a:ea typeface="Arial"/>
                <a:cs typeface="Arial"/>
                <a:sym typeface="Arial"/>
              </a:rPr>
              <a:t>Resource group</a:t>
            </a:r>
            <a:endParaRPr/>
          </a:p>
        </p:txBody>
      </p:sp>
      <p:sp>
        <p:nvSpPr>
          <p:cNvPr id="183" name="Google Shape;183;g30ccb334bf1_0_111"/>
          <p:cNvSpPr txBox="1"/>
          <p:nvPr/>
        </p:nvSpPr>
        <p:spPr>
          <a:xfrm>
            <a:off x="928635" y="4467813"/>
            <a:ext cx="11523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1800" b="1">
                <a:solidFill>
                  <a:schemeClr val="dk1"/>
                </a:solidFill>
                <a:latin typeface="Arial"/>
                <a:ea typeface="Arial"/>
                <a:cs typeface="Arial"/>
                <a:sym typeface="Arial"/>
              </a:rPr>
              <a:t>File</a:t>
            </a:r>
            <a:endParaRPr/>
          </a:p>
        </p:txBody>
      </p:sp>
      <p:pic>
        <p:nvPicPr>
          <p:cNvPr id="184" name="Google Shape;184;g30ccb334bf1_0_111"/>
          <p:cNvPicPr preferRelativeResize="0"/>
          <p:nvPr/>
        </p:nvPicPr>
        <p:blipFill rotWithShape="1">
          <a:blip r:embed="rId3">
            <a:alphaModFix/>
          </a:blip>
          <a:srcRect/>
          <a:stretch/>
        </p:blipFill>
        <p:spPr>
          <a:xfrm>
            <a:off x="934362" y="3232736"/>
            <a:ext cx="1146682" cy="114668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g30ccb334bf1_0_120"/>
          <p:cNvSpPr/>
          <p:nvPr/>
        </p:nvSpPr>
        <p:spPr>
          <a:xfrm>
            <a:off x="403597" y="2358521"/>
            <a:ext cx="11186400" cy="3348600"/>
          </a:xfrm>
          <a:prstGeom prst="roundRect">
            <a:avLst>
              <a:gd name="adj" fmla="val 16667"/>
            </a:avLst>
          </a:prstGeom>
          <a:solidFill>
            <a:srgbClr val="D9E5F8"/>
          </a:solidFill>
          <a:ln w="19050" cap="flat" cmpd="sng">
            <a:solidFill>
              <a:srgbClr val="082836"/>
            </a:solidFill>
            <a:prstDash val="dot"/>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91" name="Google Shape;191;g30ccb334bf1_0_120"/>
          <p:cNvSpPr txBox="1">
            <a:spLocks noGrp="1"/>
          </p:cNvSpPr>
          <p:nvPr>
            <p:ph type="title"/>
          </p:nvPr>
        </p:nvSpPr>
        <p:spPr>
          <a:xfrm>
            <a:off x="403597" y="724953"/>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Data engineering using your free credits</a:t>
            </a:r>
            <a:endParaRPr/>
          </a:p>
        </p:txBody>
      </p:sp>
      <p:pic>
        <p:nvPicPr>
          <p:cNvPr id="192" name="Google Shape;192;g30ccb334bf1_0_120"/>
          <p:cNvPicPr preferRelativeResize="0"/>
          <p:nvPr/>
        </p:nvPicPr>
        <p:blipFill rotWithShape="1">
          <a:blip r:embed="rId3">
            <a:alphaModFix/>
          </a:blip>
          <a:srcRect/>
          <a:stretch/>
        </p:blipFill>
        <p:spPr>
          <a:xfrm flipH="1">
            <a:off x="3601203" y="2884583"/>
            <a:ext cx="1381530" cy="1624515"/>
          </a:xfrm>
          <a:prstGeom prst="rect">
            <a:avLst/>
          </a:prstGeom>
          <a:noFill/>
          <a:ln>
            <a:noFill/>
          </a:ln>
        </p:spPr>
      </p:pic>
      <p:sp>
        <p:nvSpPr>
          <p:cNvPr id="193" name="Google Shape;193;g30ccb334bf1_0_120"/>
          <p:cNvSpPr/>
          <p:nvPr/>
        </p:nvSpPr>
        <p:spPr>
          <a:xfrm>
            <a:off x="2393334" y="3574799"/>
            <a:ext cx="914700" cy="401400"/>
          </a:xfrm>
          <a:prstGeom prst="rightArrow">
            <a:avLst>
              <a:gd name="adj1" fmla="val 50000"/>
              <a:gd name="adj2" fmla="val 50000"/>
            </a:avLst>
          </a:prstGeom>
          <a:solidFill>
            <a:schemeClr val="dk1"/>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94" name="Google Shape;194;g30ccb334bf1_0_120"/>
          <p:cNvSpPr txBox="1"/>
          <p:nvPr/>
        </p:nvSpPr>
        <p:spPr>
          <a:xfrm>
            <a:off x="3586487" y="4506408"/>
            <a:ext cx="15285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b="1">
                <a:solidFill>
                  <a:schemeClr val="dk1"/>
                </a:solidFill>
                <a:latin typeface="Arial"/>
                <a:ea typeface="Arial"/>
                <a:cs typeface="Arial"/>
                <a:sym typeface="Arial"/>
              </a:rPr>
              <a:t>Data Factory</a:t>
            </a:r>
            <a:endParaRPr/>
          </a:p>
        </p:txBody>
      </p:sp>
      <p:sp>
        <p:nvSpPr>
          <p:cNvPr id="196" name="Google Shape;196;g30ccb334bf1_0_120"/>
          <p:cNvSpPr txBox="1"/>
          <p:nvPr/>
        </p:nvSpPr>
        <p:spPr>
          <a:xfrm>
            <a:off x="666162" y="5088482"/>
            <a:ext cx="1463100" cy="523200"/>
          </a:xfrm>
          <a:prstGeom prst="rect">
            <a:avLst/>
          </a:prstGeom>
          <a:solidFill>
            <a:srgbClr val="D9E5F8"/>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400" b="1">
                <a:solidFill>
                  <a:schemeClr val="dk1"/>
                </a:solidFill>
                <a:latin typeface="Arial"/>
                <a:ea typeface="Arial"/>
                <a:cs typeface="Arial"/>
                <a:sym typeface="Arial"/>
              </a:rPr>
              <a:t>Resource group</a:t>
            </a:r>
            <a:endParaRPr/>
          </a:p>
        </p:txBody>
      </p:sp>
      <p:sp>
        <p:nvSpPr>
          <p:cNvPr id="197" name="Google Shape;197;g30ccb334bf1_0_120"/>
          <p:cNvSpPr txBox="1"/>
          <p:nvPr/>
        </p:nvSpPr>
        <p:spPr>
          <a:xfrm>
            <a:off x="928635" y="4467813"/>
            <a:ext cx="11523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1800" b="1">
                <a:solidFill>
                  <a:schemeClr val="dk1"/>
                </a:solidFill>
                <a:latin typeface="Arial"/>
                <a:ea typeface="Arial"/>
                <a:cs typeface="Arial"/>
                <a:sym typeface="Arial"/>
              </a:rPr>
              <a:t>File</a:t>
            </a:r>
            <a:endParaRPr/>
          </a:p>
        </p:txBody>
      </p:sp>
      <p:pic>
        <p:nvPicPr>
          <p:cNvPr id="198" name="Google Shape;198;g30ccb334bf1_0_120"/>
          <p:cNvPicPr preferRelativeResize="0"/>
          <p:nvPr/>
        </p:nvPicPr>
        <p:blipFill rotWithShape="1">
          <a:blip r:embed="rId4">
            <a:alphaModFix/>
          </a:blip>
          <a:srcRect/>
          <a:stretch/>
        </p:blipFill>
        <p:spPr>
          <a:xfrm>
            <a:off x="934362" y="3232736"/>
            <a:ext cx="1146682" cy="114668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30ccb334bf1_0_133"/>
          <p:cNvSpPr/>
          <p:nvPr/>
        </p:nvSpPr>
        <p:spPr>
          <a:xfrm>
            <a:off x="403597" y="2358521"/>
            <a:ext cx="11186400" cy="3348600"/>
          </a:xfrm>
          <a:prstGeom prst="roundRect">
            <a:avLst>
              <a:gd name="adj" fmla="val 16667"/>
            </a:avLst>
          </a:prstGeom>
          <a:solidFill>
            <a:srgbClr val="D9E5F8"/>
          </a:solidFill>
          <a:ln w="19050" cap="flat" cmpd="sng">
            <a:solidFill>
              <a:srgbClr val="082836"/>
            </a:solidFill>
            <a:prstDash val="dot"/>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5" name="Google Shape;205;g30ccb334bf1_0_133"/>
          <p:cNvSpPr txBox="1">
            <a:spLocks noGrp="1"/>
          </p:cNvSpPr>
          <p:nvPr>
            <p:ph type="title"/>
          </p:nvPr>
        </p:nvSpPr>
        <p:spPr>
          <a:xfrm>
            <a:off x="403597" y="724953"/>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Data engineering using your free credits</a:t>
            </a:r>
            <a:endParaRPr/>
          </a:p>
        </p:txBody>
      </p:sp>
      <p:pic>
        <p:nvPicPr>
          <p:cNvPr id="206" name="Google Shape;206;g30ccb334bf1_0_133"/>
          <p:cNvPicPr preferRelativeResize="0"/>
          <p:nvPr/>
        </p:nvPicPr>
        <p:blipFill rotWithShape="1">
          <a:blip r:embed="rId3">
            <a:alphaModFix/>
          </a:blip>
          <a:srcRect/>
          <a:stretch/>
        </p:blipFill>
        <p:spPr>
          <a:xfrm flipH="1">
            <a:off x="3601203" y="2884583"/>
            <a:ext cx="1381530" cy="1624515"/>
          </a:xfrm>
          <a:prstGeom prst="rect">
            <a:avLst/>
          </a:prstGeom>
          <a:noFill/>
          <a:ln>
            <a:noFill/>
          </a:ln>
        </p:spPr>
      </p:pic>
      <p:pic>
        <p:nvPicPr>
          <p:cNvPr id="207" name="Google Shape;207;g30ccb334bf1_0_133"/>
          <p:cNvPicPr preferRelativeResize="0"/>
          <p:nvPr/>
        </p:nvPicPr>
        <p:blipFill rotWithShape="1">
          <a:blip r:embed="rId4">
            <a:alphaModFix/>
          </a:blip>
          <a:srcRect/>
          <a:stretch/>
        </p:blipFill>
        <p:spPr>
          <a:xfrm>
            <a:off x="6598758" y="2881893"/>
            <a:ext cx="1577794" cy="1624515"/>
          </a:xfrm>
          <a:prstGeom prst="rect">
            <a:avLst/>
          </a:prstGeom>
          <a:noFill/>
          <a:ln>
            <a:noFill/>
          </a:ln>
        </p:spPr>
      </p:pic>
      <p:sp>
        <p:nvSpPr>
          <p:cNvPr id="208" name="Google Shape;208;g30ccb334bf1_0_133"/>
          <p:cNvSpPr/>
          <p:nvPr/>
        </p:nvSpPr>
        <p:spPr>
          <a:xfrm>
            <a:off x="2393334" y="3574799"/>
            <a:ext cx="914700" cy="401400"/>
          </a:xfrm>
          <a:prstGeom prst="rightArrow">
            <a:avLst>
              <a:gd name="adj1" fmla="val 50000"/>
              <a:gd name="adj2" fmla="val 50000"/>
            </a:avLst>
          </a:prstGeom>
          <a:solidFill>
            <a:schemeClr val="dk1"/>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9" name="Google Shape;209;g30ccb334bf1_0_133"/>
          <p:cNvSpPr/>
          <p:nvPr/>
        </p:nvSpPr>
        <p:spPr>
          <a:xfrm>
            <a:off x="5417518" y="3574799"/>
            <a:ext cx="914700" cy="401400"/>
          </a:xfrm>
          <a:prstGeom prst="rightArrow">
            <a:avLst>
              <a:gd name="adj1" fmla="val 50000"/>
              <a:gd name="adj2" fmla="val 50000"/>
            </a:avLst>
          </a:prstGeom>
          <a:solidFill>
            <a:schemeClr val="dk1"/>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10" name="Google Shape;210;g30ccb334bf1_0_133"/>
          <p:cNvSpPr txBox="1"/>
          <p:nvPr/>
        </p:nvSpPr>
        <p:spPr>
          <a:xfrm>
            <a:off x="3586487" y="4506408"/>
            <a:ext cx="15285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b="1">
                <a:solidFill>
                  <a:schemeClr val="dk1"/>
                </a:solidFill>
                <a:latin typeface="Arial"/>
                <a:ea typeface="Arial"/>
                <a:cs typeface="Arial"/>
                <a:sym typeface="Arial"/>
              </a:rPr>
              <a:t>Data Factory</a:t>
            </a:r>
            <a:endParaRPr/>
          </a:p>
        </p:txBody>
      </p:sp>
      <p:sp>
        <p:nvSpPr>
          <p:cNvPr id="211" name="Google Shape;211;g30ccb334bf1_0_133"/>
          <p:cNvSpPr txBox="1"/>
          <p:nvPr/>
        </p:nvSpPr>
        <p:spPr>
          <a:xfrm>
            <a:off x="6454864" y="4506408"/>
            <a:ext cx="19215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b="1">
                <a:solidFill>
                  <a:schemeClr val="dk1"/>
                </a:solidFill>
                <a:latin typeface="Arial"/>
                <a:ea typeface="Arial"/>
                <a:cs typeface="Arial"/>
                <a:sym typeface="Arial"/>
              </a:rPr>
              <a:t>Storage Account</a:t>
            </a:r>
            <a:endParaRPr/>
          </a:p>
        </p:txBody>
      </p:sp>
      <p:sp>
        <p:nvSpPr>
          <p:cNvPr id="212" name="Google Shape;212;g30ccb334bf1_0_133"/>
          <p:cNvSpPr txBox="1"/>
          <p:nvPr/>
        </p:nvSpPr>
        <p:spPr>
          <a:xfrm>
            <a:off x="666162" y="5088482"/>
            <a:ext cx="1463100" cy="523200"/>
          </a:xfrm>
          <a:prstGeom prst="rect">
            <a:avLst/>
          </a:prstGeom>
          <a:solidFill>
            <a:srgbClr val="D9E5F8"/>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400" b="1">
                <a:solidFill>
                  <a:schemeClr val="dk1"/>
                </a:solidFill>
                <a:latin typeface="Arial"/>
                <a:ea typeface="Arial"/>
                <a:cs typeface="Arial"/>
                <a:sym typeface="Arial"/>
              </a:rPr>
              <a:t>Resource group</a:t>
            </a:r>
            <a:endParaRPr/>
          </a:p>
        </p:txBody>
      </p:sp>
      <p:sp>
        <p:nvSpPr>
          <p:cNvPr id="213" name="Google Shape;213;g30ccb334bf1_0_133"/>
          <p:cNvSpPr txBox="1"/>
          <p:nvPr/>
        </p:nvSpPr>
        <p:spPr>
          <a:xfrm>
            <a:off x="928635" y="4467813"/>
            <a:ext cx="11523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1800" b="1">
                <a:solidFill>
                  <a:schemeClr val="dk1"/>
                </a:solidFill>
                <a:latin typeface="Arial"/>
                <a:ea typeface="Arial"/>
                <a:cs typeface="Arial"/>
                <a:sym typeface="Arial"/>
              </a:rPr>
              <a:t>File</a:t>
            </a:r>
            <a:endParaRPr/>
          </a:p>
        </p:txBody>
      </p:sp>
      <p:pic>
        <p:nvPicPr>
          <p:cNvPr id="214" name="Google Shape;214;g30ccb334bf1_0_133"/>
          <p:cNvPicPr preferRelativeResize="0"/>
          <p:nvPr/>
        </p:nvPicPr>
        <p:blipFill rotWithShape="1">
          <a:blip r:embed="rId5">
            <a:alphaModFix/>
          </a:blip>
          <a:srcRect/>
          <a:stretch/>
        </p:blipFill>
        <p:spPr>
          <a:xfrm>
            <a:off x="934362" y="3232736"/>
            <a:ext cx="1146682" cy="114668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g30ccb334bf1_0_148"/>
          <p:cNvSpPr/>
          <p:nvPr/>
        </p:nvSpPr>
        <p:spPr>
          <a:xfrm>
            <a:off x="403597" y="2358521"/>
            <a:ext cx="11186400" cy="3348600"/>
          </a:xfrm>
          <a:prstGeom prst="roundRect">
            <a:avLst>
              <a:gd name="adj" fmla="val 16667"/>
            </a:avLst>
          </a:prstGeom>
          <a:solidFill>
            <a:srgbClr val="D9E5F8"/>
          </a:solidFill>
          <a:ln w="19050" cap="flat" cmpd="sng">
            <a:solidFill>
              <a:srgbClr val="082836"/>
            </a:solidFill>
            <a:prstDash val="dot"/>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221" name="Google Shape;221;g30ccb334bf1_0_148"/>
          <p:cNvSpPr txBox="1">
            <a:spLocks noGrp="1"/>
          </p:cNvSpPr>
          <p:nvPr>
            <p:ph type="title"/>
          </p:nvPr>
        </p:nvSpPr>
        <p:spPr>
          <a:xfrm>
            <a:off x="403597" y="724953"/>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dirty="0"/>
              <a:t>Data engineering using your free credits</a:t>
            </a:r>
            <a:endParaRPr dirty="0"/>
          </a:p>
        </p:txBody>
      </p:sp>
      <p:pic>
        <p:nvPicPr>
          <p:cNvPr id="222" name="Google Shape;222;g30ccb334bf1_0_148"/>
          <p:cNvPicPr preferRelativeResize="0"/>
          <p:nvPr/>
        </p:nvPicPr>
        <p:blipFill rotWithShape="1">
          <a:blip r:embed="rId3">
            <a:alphaModFix/>
          </a:blip>
          <a:srcRect/>
          <a:stretch/>
        </p:blipFill>
        <p:spPr>
          <a:xfrm flipH="1">
            <a:off x="3601203" y="2884583"/>
            <a:ext cx="1381530" cy="1624515"/>
          </a:xfrm>
          <a:prstGeom prst="rect">
            <a:avLst/>
          </a:prstGeom>
          <a:noFill/>
          <a:ln>
            <a:noFill/>
          </a:ln>
        </p:spPr>
      </p:pic>
      <p:pic>
        <p:nvPicPr>
          <p:cNvPr id="223" name="Google Shape;223;g30ccb334bf1_0_148"/>
          <p:cNvPicPr preferRelativeResize="0"/>
          <p:nvPr/>
        </p:nvPicPr>
        <p:blipFill rotWithShape="1">
          <a:blip r:embed="rId4">
            <a:alphaModFix/>
          </a:blip>
          <a:srcRect/>
          <a:stretch/>
        </p:blipFill>
        <p:spPr>
          <a:xfrm>
            <a:off x="6598758" y="2881893"/>
            <a:ext cx="1577794" cy="1624515"/>
          </a:xfrm>
          <a:prstGeom prst="rect">
            <a:avLst/>
          </a:prstGeom>
          <a:noFill/>
          <a:ln>
            <a:noFill/>
          </a:ln>
        </p:spPr>
      </p:pic>
      <p:pic>
        <p:nvPicPr>
          <p:cNvPr id="224" name="Google Shape;224;g30ccb334bf1_0_148"/>
          <p:cNvPicPr preferRelativeResize="0"/>
          <p:nvPr/>
        </p:nvPicPr>
        <p:blipFill rotWithShape="1">
          <a:blip r:embed="rId5">
            <a:alphaModFix/>
          </a:blip>
          <a:srcRect/>
          <a:stretch/>
        </p:blipFill>
        <p:spPr>
          <a:xfrm>
            <a:off x="9597896" y="2881893"/>
            <a:ext cx="1528413" cy="1627205"/>
          </a:xfrm>
          <a:prstGeom prst="rect">
            <a:avLst/>
          </a:prstGeom>
          <a:noFill/>
          <a:ln>
            <a:noFill/>
          </a:ln>
        </p:spPr>
      </p:pic>
      <p:sp>
        <p:nvSpPr>
          <p:cNvPr id="225" name="Google Shape;225;g30ccb334bf1_0_148"/>
          <p:cNvSpPr/>
          <p:nvPr/>
        </p:nvSpPr>
        <p:spPr>
          <a:xfrm>
            <a:off x="2393334" y="3574799"/>
            <a:ext cx="914700" cy="401400"/>
          </a:xfrm>
          <a:prstGeom prst="rightArrow">
            <a:avLst>
              <a:gd name="adj1" fmla="val 50000"/>
              <a:gd name="adj2" fmla="val 50000"/>
            </a:avLst>
          </a:prstGeom>
          <a:solidFill>
            <a:schemeClr val="dk1"/>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26" name="Google Shape;226;g30ccb334bf1_0_148"/>
          <p:cNvSpPr/>
          <p:nvPr/>
        </p:nvSpPr>
        <p:spPr>
          <a:xfrm>
            <a:off x="5417518" y="3574799"/>
            <a:ext cx="914700" cy="401400"/>
          </a:xfrm>
          <a:prstGeom prst="rightArrow">
            <a:avLst>
              <a:gd name="adj1" fmla="val 50000"/>
              <a:gd name="adj2" fmla="val 50000"/>
            </a:avLst>
          </a:prstGeom>
          <a:solidFill>
            <a:schemeClr val="dk1"/>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27" name="Google Shape;227;g30ccb334bf1_0_148"/>
          <p:cNvSpPr/>
          <p:nvPr/>
        </p:nvSpPr>
        <p:spPr>
          <a:xfrm>
            <a:off x="8586995" y="3574799"/>
            <a:ext cx="914700" cy="401400"/>
          </a:xfrm>
          <a:prstGeom prst="rightArrow">
            <a:avLst>
              <a:gd name="adj1" fmla="val 50000"/>
              <a:gd name="adj2" fmla="val 50000"/>
            </a:avLst>
          </a:prstGeom>
          <a:solidFill>
            <a:schemeClr val="dk1"/>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28" name="Google Shape;228;g30ccb334bf1_0_148"/>
          <p:cNvSpPr txBox="1"/>
          <p:nvPr/>
        </p:nvSpPr>
        <p:spPr>
          <a:xfrm>
            <a:off x="3586487" y="4506408"/>
            <a:ext cx="15285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b="1">
                <a:solidFill>
                  <a:schemeClr val="dk1"/>
                </a:solidFill>
                <a:latin typeface="Arial"/>
                <a:ea typeface="Arial"/>
                <a:cs typeface="Arial"/>
                <a:sym typeface="Arial"/>
              </a:rPr>
              <a:t>Data Factory</a:t>
            </a:r>
            <a:endParaRPr/>
          </a:p>
        </p:txBody>
      </p:sp>
      <p:sp>
        <p:nvSpPr>
          <p:cNvPr id="229" name="Google Shape;229;g30ccb334bf1_0_148"/>
          <p:cNvSpPr txBox="1"/>
          <p:nvPr/>
        </p:nvSpPr>
        <p:spPr>
          <a:xfrm>
            <a:off x="6454864" y="4506408"/>
            <a:ext cx="19215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b="1">
                <a:solidFill>
                  <a:schemeClr val="dk1"/>
                </a:solidFill>
                <a:latin typeface="Arial"/>
                <a:ea typeface="Arial"/>
                <a:cs typeface="Arial"/>
                <a:sym typeface="Arial"/>
              </a:rPr>
              <a:t>Storage Account</a:t>
            </a:r>
            <a:endParaRPr/>
          </a:p>
        </p:txBody>
      </p:sp>
      <p:sp>
        <p:nvSpPr>
          <p:cNvPr id="230" name="Google Shape;230;g30ccb334bf1_0_148"/>
          <p:cNvSpPr txBox="1"/>
          <p:nvPr/>
        </p:nvSpPr>
        <p:spPr>
          <a:xfrm>
            <a:off x="9701579" y="4506408"/>
            <a:ext cx="1320900" cy="354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700" b="1">
                <a:solidFill>
                  <a:schemeClr val="dk1"/>
                </a:solidFill>
                <a:latin typeface="Arial"/>
                <a:ea typeface="Arial"/>
                <a:cs typeface="Arial"/>
                <a:sym typeface="Arial"/>
              </a:rPr>
              <a:t>Databricks</a:t>
            </a:r>
            <a:endParaRPr sz="1300"/>
          </a:p>
        </p:txBody>
      </p:sp>
      <p:sp>
        <p:nvSpPr>
          <p:cNvPr id="231" name="Google Shape;231;g30ccb334bf1_0_148"/>
          <p:cNvSpPr txBox="1"/>
          <p:nvPr/>
        </p:nvSpPr>
        <p:spPr>
          <a:xfrm>
            <a:off x="666162" y="5088482"/>
            <a:ext cx="1463100" cy="523200"/>
          </a:xfrm>
          <a:prstGeom prst="rect">
            <a:avLst/>
          </a:prstGeom>
          <a:solidFill>
            <a:srgbClr val="D9E5F8"/>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400" b="1">
                <a:solidFill>
                  <a:schemeClr val="dk1"/>
                </a:solidFill>
                <a:latin typeface="Arial"/>
                <a:ea typeface="Arial"/>
                <a:cs typeface="Arial"/>
                <a:sym typeface="Arial"/>
              </a:rPr>
              <a:t>Resource group</a:t>
            </a:r>
            <a:endParaRPr/>
          </a:p>
        </p:txBody>
      </p:sp>
      <p:sp>
        <p:nvSpPr>
          <p:cNvPr id="232" name="Google Shape;232;g30ccb334bf1_0_148"/>
          <p:cNvSpPr txBox="1"/>
          <p:nvPr/>
        </p:nvSpPr>
        <p:spPr>
          <a:xfrm>
            <a:off x="928635" y="4467813"/>
            <a:ext cx="11523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1800" b="1">
                <a:solidFill>
                  <a:schemeClr val="dk1"/>
                </a:solidFill>
                <a:latin typeface="Arial"/>
                <a:ea typeface="Arial"/>
                <a:cs typeface="Arial"/>
                <a:sym typeface="Arial"/>
              </a:rPr>
              <a:t>File</a:t>
            </a:r>
            <a:endParaRPr/>
          </a:p>
        </p:txBody>
      </p:sp>
      <p:pic>
        <p:nvPicPr>
          <p:cNvPr id="233" name="Google Shape;233;g30ccb334bf1_0_148"/>
          <p:cNvPicPr preferRelativeResize="0"/>
          <p:nvPr/>
        </p:nvPicPr>
        <p:blipFill rotWithShape="1">
          <a:blip r:embed="rId6">
            <a:alphaModFix/>
          </a:blip>
          <a:srcRect/>
          <a:stretch/>
        </p:blipFill>
        <p:spPr>
          <a:xfrm>
            <a:off x="934362" y="3232736"/>
            <a:ext cx="1146682" cy="114668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g30ccb334bf1_0_17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VS Code</a:t>
            </a:r>
            <a:endParaRPr/>
          </a:p>
        </p:txBody>
      </p:sp>
    </p:spTree>
    <p:extLst>
      <p:ext uri="{BB962C8B-B14F-4D97-AF65-F5344CB8AC3E}">
        <p14:creationId xmlns:p14="http://schemas.microsoft.com/office/powerpoint/2010/main" val="16344689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g30ccb334bf1_0_17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VS Code</a:t>
            </a:r>
            <a:endParaRPr/>
          </a:p>
        </p:txBody>
      </p:sp>
      <p:sp>
        <p:nvSpPr>
          <p:cNvPr id="245" name="Google Shape;245;g30ccb334bf1_0_171"/>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dirty="0"/>
              <a:t>Free download</a:t>
            </a: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g30ccb334bf1_0_17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VS Code</a:t>
            </a:r>
            <a:endParaRPr/>
          </a:p>
        </p:txBody>
      </p:sp>
      <p:sp>
        <p:nvSpPr>
          <p:cNvPr id="245" name="Google Shape;245;g30ccb334bf1_0_171"/>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dirty="0"/>
              <a:t>Free download</a:t>
            </a:r>
          </a:p>
          <a:p>
            <a:pPr marL="228600" lvl="0" indent="-228600" algn="l" rtl="0">
              <a:lnSpc>
                <a:spcPct val="90000"/>
              </a:lnSpc>
              <a:spcBef>
                <a:spcPts val="0"/>
              </a:spcBef>
              <a:spcAft>
                <a:spcPts val="0"/>
              </a:spcAft>
              <a:buClr>
                <a:schemeClr val="dk1"/>
              </a:buClr>
              <a:buSzPts val="2800"/>
              <a:buChar char="•"/>
            </a:pPr>
            <a:r>
              <a:rPr lang="en-GB" dirty="0"/>
              <a:t>Lightweight</a:t>
            </a:r>
            <a:endParaRPr dirty="0"/>
          </a:p>
        </p:txBody>
      </p:sp>
    </p:spTree>
    <p:extLst>
      <p:ext uri="{BB962C8B-B14F-4D97-AF65-F5344CB8AC3E}">
        <p14:creationId xmlns:p14="http://schemas.microsoft.com/office/powerpoint/2010/main" val="2265316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g3032694f7fd_0_151"/>
          <p:cNvSpPr txBox="1">
            <a:spLocks noGrp="1"/>
          </p:cNvSpPr>
          <p:nvPr>
            <p:ph type="title"/>
          </p:nvPr>
        </p:nvSpPr>
        <p:spPr>
          <a:xfrm>
            <a:off x="415600" y="593367"/>
            <a:ext cx="11360700" cy="7635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GB"/>
              <a:t>Purpose &amp; Goals</a:t>
            </a:r>
            <a:endParaRPr/>
          </a:p>
        </p:txBody>
      </p:sp>
      <p:sp>
        <p:nvSpPr>
          <p:cNvPr id="108" name="Google Shape;108;g3032694f7fd_0_151"/>
          <p:cNvSpPr txBox="1">
            <a:spLocks noGrp="1"/>
          </p:cNvSpPr>
          <p:nvPr>
            <p:ph type="body" idx="1"/>
          </p:nvPr>
        </p:nvSpPr>
        <p:spPr>
          <a:xfrm>
            <a:off x="415600" y="1536633"/>
            <a:ext cx="11360700" cy="4555200"/>
          </a:xfrm>
          <a:prstGeom prst="rect">
            <a:avLst/>
          </a:prstGeom>
        </p:spPr>
        <p:txBody>
          <a:bodyPr spcFirstLastPara="1" wrap="square" lIns="91425" tIns="45700" rIns="91425" bIns="45700" anchor="t" anchorCtr="0">
            <a:normAutofit/>
          </a:bodyPr>
          <a:lstStyle/>
          <a:p>
            <a:pPr marL="0" lvl="0" indent="0" algn="l" rtl="0">
              <a:lnSpc>
                <a:spcPct val="115000"/>
              </a:lnSpc>
              <a:spcBef>
                <a:spcPts val="1000"/>
              </a:spcBef>
              <a:spcAft>
                <a:spcPts val="0"/>
              </a:spcAft>
              <a:buNone/>
            </a:pPr>
            <a:r>
              <a:rPr lang="en-GB"/>
              <a:t>An overview, with demos, of how to develop your data skills using free tools for data manipulation, visualisation and transformation using languages like SQL and Python in the cloud and on your Windows laptop.</a:t>
            </a:r>
            <a:endParaRPr/>
          </a:p>
          <a:p>
            <a:pPr marL="457200" lvl="0" indent="0" algn="l" rtl="0">
              <a:lnSpc>
                <a:spcPct val="115000"/>
              </a:lnSpc>
              <a:spcBef>
                <a:spcPts val="1000"/>
              </a:spcBef>
              <a:spcAft>
                <a:spcPts val="0"/>
              </a:spcAft>
              <a:buNone/>
            </a:pPr>
            <a:endParaRPr b="1"/>
          </a:p>
          <a:p>
            <a:pPr marL="457200" lvl="0" indent="-406400" algn="l" rtl="0">
              <a:lnSpc>
                <a:spcPct val="115000"/>
              </a:lnSpc>
              <a:spcBef>
                <a:spcPts val="1000"/>
              </a:spcBef>
              <a:spcAft>
                <a:spcPts val="0"/>
              </a:spcAft>
              <a:buSzPts val="2800"/>
              <a:buChar char="•"/>
            </a:pPr>
            <a:r>
              <a:rPr lang="en-GB" b="1"/>
              <a:t>Gain Insight: Applied Data Engineering</a:t>
            </a:r>
            <a:endParaRPr b="1"/>
          </a:p>
          <a:p>
            <a:pPr marL="457200" lvl="0" indent="-406400" algn="l" rtl="0">
              <a:lnSpc>
                <a:spcPct val="115000"/>
              </a:lnSpc>
              <a:spcBef>
                <a:spcPts val="0"/>
              </a:spcBef>
              <a:spcAft>
                <a:spcPts val="0"/>
              </a:spcAft>
              <a:buSzPts val="2800"/>
              <a:buChar char="•"/>
            </a:pPr>
            <a:r>
              <a:rPr lang="en-GB" b="1"/>
              <a:t>Enable Self-study: Tools &amp; Resources</a:t>
            </a:r>
            <a:endParaRPr b="1"/>
          </a:p>
          <a:p>
            <a:pPr marL="0" lvl="0" indent="0" algn="l" rtl="0">
              <a:lnSpc>
                <a:spcPct val="115000"/>
              </a:lnSpc>
              <a:spcBef>
                <a:spcPts val="1000"/>
              </a:spcBef>
              <a:spcAft>
                <a:spcPts val="0"/>
              </a:spcAft>
              <a:buNone/>
            </a:pPr>
            <a:endParaRPr b="1"/>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g30ccb334bf1_0_17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VS Code</a:t>
            </a:r>
            <a:endParaRPr/>
          </a:p>
        </p:txBody>
      </p:sp>
      <p:sp>
        <p:nvSpPr>
          <p:cNvPr id="245" name="Google Shape;245;g30ccb334bf1_0_171"/>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dirty="0"/>
              <a:t>Free download</a:t>
            </a:r>
          </a:p>
          <a:p>
            <a:pPr marL="228600" indent="-228600">
              <a:spcBef>
                <a:spcPts val="0"/>
              </a:spcBef>
              <a:buSzPts val="2800"/>
            </a:pPr>
            <a:r>
              <a:rPr lang="en-GB" dirty="0"/>
              <a:t>Lightweight</a:t>
            </a:r>
            <a:endParaRPr dirty="0"/>
          </a:p>
          <a:p>
            <a:pPr marL="228600" lvl="0" indent="-228600" algn="l" rtl="0">
              <a:lnSpc>
                <a:spcPct val="90000"/>
              </a:lnSpc>
              <a:spcBef>
                <a:spcPts val="1000"/>
              </a:spcBef>
              <a:spcAft>
                <a:spcPts val="0"/>
              </a:spcAft>
              <a:buClr>
                <a:schemeClr val="dk1"/>
              </a:buClr>
              <a:buSzPts val="2800"/>
              <a:buChar char="•"/>
            </a:pPr>
            <a:r>
              <a:rPr lang="en-GB" dirty="0"/>
              <a:t>Very large number of plug-ins/extensions – most free</a:t>
            </a:r>
            <a:endParaRPr dirty="0"/>
          </a:p>
        </p:txBody>
      </p:sp>
    </p:spTree>
    <p:extLst>
      <p:ext uri="{BB962C8B-B14F-4D97-AF65-F5344CB8AC3E}">
        <p14:creationId xmlns:p14="http://schemas.microsoft.com/office/powerpoint/2010/main" val="2967537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g30ccb334bf1_0_17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br>
              <a:rPr lang="en-GB"/>
            </a:br>
            <a:r>
              <a:rPr lang="en-GB"/>
              <a:t>Azure CLI</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g30ccb334bf1_0_17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br>
              <a:rPr lang="en-GB"/>
            </a:br>
            <a:r>
              <a:rPr lang="en-GB"/>
              <a:t>Azure CLI</a:t>
            </a:r>
            <a:endParaRPr/>
          </a:p>
        </p:txBody>
      </p:sp>
      <p:sp>
        <p:nvSpPr>
          <p:cNvPr id="251" name="Google Shape;251;g30ccb334bf1_0_176"/>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dirty="0"/>
              <a:t>Install by following links from: </a:t>
            </a:r>
            <a:r>
              <a:rPr lang="en-GB" dirty="0">
                <a:solidFill>
                  <a:schemeClr val="hlink"/>
                </a:solidFill>
                <a:uFill>
                  <a:noFill/>
                </a:uFill>
                <a:hlinkClick r:id="rId3"/>
              </a:rPr>
              <a:t>https://learn.microsoft.com/en-us/cli/azure/install-azure-cli</a:t>
            </a:r>
            <a:endParaRPr lang="en-GB" dirty="0"/>
          </a:p>
        </p:txBody>
      </p:sp>
    </p:spTree>
    <p:extLst>
      <p:ext uri="{BB962C8B-B14F-4D97-AF65-F5344CB8AC3E}">
        <p14:creationId xmlns:p14="http://schemas.microsoft.com/office/powerpoint/2010/main" val="101314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g30ccb334bf1_0_17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br>
              <a:rPr lang="en-GB"/>
            </a:br>
            <a:r>
              <a:rPr lang="en-GB"/>
              <a:t>Azure CLI</a:t>
            </a:r>
            <a:endParaRPr/>
          </a:p>
        </p:txBody>
      </p:sp>
      <p:sp>
        <p:nvSpPr>
          <p:cNvPr id="251" name="Google Shape;251;g30ccb334bf1_0_176"/>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dirty="0"/>
              <a:t>Install by following links from: </a:t>
            </a:r>
            <a:r>
              <a:rPr lang="en-GB" dirty="0">
                <a:solidFill>
                  <a:schemeClr val="hlink"/>
                </a:solidFill>
                <a:uFill>
                  <a:noFill/>
                </a:uFill>
                <a:hlinkClick r:id="rId3"/>
              </a:rPr>
              <a:t>https://learn.microsoft.com/en-us/cli/azure/install-azure-cli</a:t>
            </a:r>
            <a:endParaRPr dirty="0"/>
          </a:p>
          <a:p>
            <a:pPr marL="228600" lvl="0" indent="-228600" algn="l" rtl="0">
              <a:lnSpc>
                <a:spcPct val="90000"/>
              </a:lnSpc>
              <a:spcBef>
                <a:spcPts val="1000"/>
              </a:spcBef>
              <a:spcAft>
                <a:spcPts val="0"/>
              </a:spcAft>
              <a:buClr>
                <a:schemeClr val="dk1"/>
              </a:buClr>
              <a:buSzPts val="2800"/>
              <a:buChar char="•"/>
            </a:pPr>
            <a:r>
              <a:rPr lang="en-GB" dirty="0"/>
              <a:t>VS Code extensions:</a:t>
            </a:r>
            <a:endParaRPr dirty="0"/>
          </a:p>
          <a:p>
            <a:pPr marL="685800" lvl="1" indent="-228600" algn="l" rtl="0">
              <a:lnSpc>
                <a:spcPct val="90000"/>
              </a:lnSpc>
              <a:spcBef>
                <a:spcPts val="500"/>
              </a:spcBef>
              <a:spcAft>
                <a:spcPts val="0"/>
              </a:spcAft>
              <a:buClr>
                <a:schemeClr val="dk1"/>
              </a:buClr>
              <a:buSzPts val="2400"/>
              <a:buChar char="•"/>
            </a:pPr>
            <a:r>
              <a:rPr lang="en-GB" dirty="0"/>
              <a:t>Azure CLI Tools</a:t>
            </a:r>
            <a:endParaRPr dirty="0"/>
          </a:p>
          <a:p>
            <a:pPr marL="685800" lvl="1" indent="-228600" algn="l" rtl="0">
              <a:lnSpc>
                <a:spcPct val="90000"/>
              </a:lnSpc>
              <a:spcBef>
                <a:spcPts val="500"/>
              </a:spcBef>
              <a:spcAft>
                <a:spcPts val="0"/>
              </a:spcAft>
              <a:buClr>
                <a:schemeClr val="dk1"/>
              </a:buClr>
              <a:buSzPts val="2400"/>
              <a:buChar char="•"/>
            </a:pPr>
            <a:r>
              <a:rPr lang="en-GB" dirty="0"/>
              <a:t>Azure Developer CLI</a:t>
            </a:r>
            <a:endParaRPr dirty="0"/>
          </a:p>
          <a:p>
            <a:pPr marL="228600" lvl="0" indent="-50800" algn="l" rtl="0">
              <a:lnSpc>
                <a:spcPct val="90000"/>
              </a:lnSpc>
              <a:spcBef>
                <a:spcPts val="1000"/>
              </a:spcBef>
              <a:spcAft>
                <a:spcPts val="0"/>
              </a:spcAft>
              <a:buClr>
                <a:schemeClr val="dk1"/>
              </a:buClr>
              <a:buSzPts val="2800"/>
              <a:buNone/>
            </a:pPr>
            <a:endParaRPr dirty="0"/>
          </a:p>
        </p:txBody>
      </p:sp>
    </p:spTree>
    <p:extLst>
      <p:ext uri="{BB962C8B-B14F-4D97-AF65-F5344CB8AC3E}">
        <p14:creationId xmlns:p14="http://schemas.microsoft.com/office/powerpoint/2010/main" val="12572552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g30ccb334bf1_0_18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Demo</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g30ccb334bf1_0_166"/>
          <p:cNvSpPr txBox="1">
            <a:spLocks noGrp="1"/>
          </p:cNvSpPr>
          <p:nvPr>
            <p:ph type="title"/>
          </p:nvPr>
        </p:nvSpPr>
        <p:spPr>
          <a:xfrm>
            <a:off x="189614" y="163106"/>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Azure Portal</a:t>
            </a:r>
            <a:endParaRPr/>
          </a:p>
        </p:txBody>
      </p:sp>
      <p:pic>
        <p:nvPicPr>
          <p:cNvPr id="239" name="Google Shape;239;g30ccb334bf1_0_166"/>
          <p:cNvPicPr preferRelativeResize="0"/>
          <p:nvPr/>
        </p:nvPicPr>
        <p:blipFill rotWithShape="1">
          <a:blip r:embed="rId3">
            <a:alphaModFix/>
          </a:blip>
          <a:srcRect/>
          <a:stretch/>
        </p:blipFill>
        <p:spPr>
          <a:xfrm>
            <a:off x="1549885" y="1190846"/>
            <a:ext cx="9092229" cy="55927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grpSp>
        <p:nvGrpSpPr>
          <p:cNvPr id="261" name="Google Shape;261;g30ccb334bf1_0_185"/>
          <p:cNvGrpSpPr/>
          <p:nvPr/>
        </p:nvGrpSpPr>
        <p:grpSpPr>
          <a:xfrm>
            <a:off x="2979959" y="1157462"/>
            <a:ext cx="6232082" cy="4543077"/>
            <a:chOff x="838200" y="1461845"/>
            <a:chExt cx="6232082" cy="4543077"/>
          </a:xfrm>
        </p:grpSpPr>
        <p:pic>
          <p:nvPicPr>
            <p:cNvPr id="262" name="Google Shape;262;g30ccb334bf1_0_185"/>
            <p:cNvPicPr preferRelativeResize="0"/>
            <p:nvPr/>
          </p:nvPicPr>
          <p:blipFill rotWithShape="1">
            <a:blip r:embed="rId3">
              <a:alphaModFix/>
            </a:blip>
            <a:srcRect/>
            <a:stretch/>
          </p:blipFill>
          <p:spPr>
            <a:xfrm>
              <a:off x="838200" y="1461845"/>
              <a:ext cx="6232081" cy="2316405"/>
            </a:xfrm>
            <a:prstGeom prst="rect">
              <a:avLst/>
            </a:prstGeom>
            <a:noFill/>
            <a:ln>
              <a:noFill/>
            </a:ln>
          </p:spPr>
        </p:pic>
        <p:pic>
          <p:nvPicPr>
            <p:cNvPr id="263" name="Google Shape;263;g30ccb334bf1_0_185"/>
            <p:cNvPicPr preferRelativeResize="0"/>
            <p:nvPr/>
          </p:nvPicPr>
          <p:blipFill rotWithShape="1">
            <a:blip r:embed="rId4">
              <a:alphaModFix/>
            </a:blip>
            <a:srcRect/>
            <a:stretch/>
          </p:blipFill>
          <p:spPr>
            <a:xfrm>
              <a:off x="838200" y="4136867"/>
              <a:ext cx="6232082" cy="1868055"/>
            </a:xfrm>
            <a:prstGeom prst="rect">
              <a:avLst/>
            </a:prstGeom>
            <a:noFill/>
            <a:ln>
              <a:noFill/>
            </a:ln>
          </p:spPr>
        </p:pic>
      </p:grpSp>
      <p:sp>
        <p:nvSpPr>
          <p:cNvPr id="264" name="Google Shape;264;g30ccb334bf1_0_185"/>
          <p:cNvSpPr/>
          <p:nvPr/>
        </p:nvSpPr>
        <p:spPr>
          <a:xfrm>
            <a:off x="5739863" y="5091355"/>
            <a:ext cx="1281300" cy="534600"/>
          </a:xfrm>
          <a:prstGeom prst="roundRect">
            <a:avLst>
              <a:gd name="adj" fmla="val 16667"/>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pic>
        <p:nvPicPr>
          <p:cNvPr id="269" name="Google Shape;269;g30ccb334bf1_0_191"/>
          <p:cNvPicPr preferRelativeResize="0"/>
          <p:nvPr/>
        </p:nvPicPr>
        <p:blipFill rotWithShape="1">
          <a:blip r:embed="rId3">
            <a:alphaModFix/>
          </a:blip>
          <a:srcRect/>
          <a:stretch/>
        </p:blipFill>
        <p:spPr>
          <a:xfrm>
            <a:off x="2473588" y="844764"/>
            <a:ext cx="7244823" cy="516847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pic>
        <p:nvPicPr>
          <p:cNvPr id="274" name="Google Shape;274;g30ccb334bf1_0_195"/>
          <p:cNvPicPr preferRelativeResize="0"/>
          <p:nvPr/>
        </p:nvPicPr>
        <p:blipFill rotWithShape="1">
          <a:blip r:embed="rId3">
            <a:alphaModFix/>
          </a:blip>
          <a:srcRect/>
          <a:stretch/>
        </p:blipFill>
        <p:spPr>
          <a:xfrm>
            <a:off x="2436103" y="789535"/>
            <a:ext cx="7319794" cy="527892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grpSp>
        <p:nvGrpSpPr>
          <p:cNvPr id="279" name="Google Shape;279;g30ccb334bf1_0_199"/>
          <p:cNvGrpSpPr/>
          <p:nvPr/>
        </p:nvGrpSpPr>
        <p:grpSpPr>
          <a:xfrm>
            <a:off x="142812" y="1291589"/>
            <a:ext cx="10863389" cy="4274822"/>
            <a:chOff x="552820" y="716280"/>
            <a:chExt cx="10863389" cy="4274822"/>
          </a:xfrm>
        </p:grpSpPr>
        <p:pic>
          <p:nvPicPr>
            <p:cNvPr id="280" name="Google Shape;280;g30ccb334bf1_0_199"/>
            <p:cNvPicPr preferRelativeResize="0"/>
            <p:nvPr/>
          </p:nvPicPr>
          <p:blipFill rotWithShape="1">
            <a:blip r:embed="rId3">
              <a:alphaModFix/>
            </a:blip>
            <a:srcRect b="52667"/>
            <a:stretch/>
          </p:blipFill>
          <p:spPr>
            <a:xfrm>
              <a:off x="552820" y="716280"/>
              <a:ext cx="5597356" cy="4076701"/>
            </a:xfrm>
            <a:prstGeom prst="rect">
              <a:avLst/>
            </a:prstGeom>
            <a:noFill/>
            <a:ln>
              <a:noFill/>
            </a:ln>
          </p:spPr>
        </p:pic>
        <p:pic>
          <p:nvPicPr>
            <p:cNvPr id="281" name="Google Shape;281;g30ccb334bf1_0_199"/>
            <p:cNvPicPr preferRelativeResize="0"/>
            <p:nvPr/>
          </p:nvPicPr>
          <p:blipFill rotWithShape="1">
            <a:blip r:embed="rId3">
              <a:alphaModFix/>
            </a:blip>
            <a:srcRect t="46222"/>
            <a:stretch/>
          </p:blipFill>
          <p:spPr>
            <a:xfrm>
              <a:off x="6250188" y="716281"/>
              <a:ext cx="5166021" cy="4274821"/>
            </a:xfrm>
            <a:prstGeom prst="rect">
              <a:avLst/>
            </a:prstGeom>
            <a:noFill/>
            <a:ln>
              <a:noFill/>
            </a:ln>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g30ca2a6fcdd_1_0"/>
          <p:cNvSpPr txBox="1">
            <a:spLocks noGrp="1"/>
          </p:cNvSpPr>
          <p:nvPr>
            <p:ph type="title"/>
          </p:nvPr>
        </p:nvSpPr>
        <p:spPr>
          <a:xfrm>
            <a:off x="415600" y="593367"/>
            <a:ext cx="11360700" cy="7635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GB"/>
              <a:t>Format</a:t>
            </a:r>
            <a:endParaRPr/>
          </a:p>
        </p:txBody>
      </p:sp>
      <p:sp>
        <p:nvSpPr>
          <p:cNvPr id="115" name="Google Shape;115;g30ca2a6fcdd_1_0"/>
          <p:cNvSpPr txBox="1">
            <a:spLocks noGrp="1"/>
          </p:cNvSpPr>
          <p:nvPr>
            <p:ph type="body" idx="1"/>
          </p:nvPr>
        </p:nvSpPr>
        <p:spPr>
          <a:xfrm>
            <a:off x="415600" y="1536633"/>
            <a:ext cx="11360700" cy="4555200"/>
          </a:xfrm>
          <a:prstGeom prst="rect">
            <a:avLst/>
          </a:prstGeom>
        </p:spPr>
        <p:txBody>
          <a:bodyPr spcFirstLastPara="1" wrap="square" lIns="91425" tIns="45700" rIns="91425" bIns="45700" anchor="t" anchorCtr="0">
            <a:normAutofit/>
          </a:bodyPr>
          <a:lstStyle/>
          <a:p>
            <a:pPr marL="457200" lvl="0" indent="-406400" algn="l" rtl="0">
              <a:lnSpc>
                <a:spcPct val="115000"/>
              </a:lnSpc>
              <a:spcBef>
                <a:spcPts val="1000"/>
              </a:spcBef>
              <a:spcAft>
                <a:spcPts val="0"/>
              </a:spcAft>
              <a:buSzPts val="2800"/>
              <a:buChar char="•"/>
            </a:pPr>
            <a:r>
              <a:rPr lang="en-GB"/>
              <a:t>Talk focused on demo’s - questions at the end </a:t>
            </a:r>
            <a:endParaRPr/>
          </a:p>
          <a:p>
            <a:pPr marL="457200" lvl="0" indent="-406400" algn="l" rtl="0">
              <a:lnSpc>
                <a:spcPct val="115000"/>
              </a:lnSpc>
              <a:spcBef>
                <a:spcPts val="0"/>
              </a:spcBef>
              <a:spcAft>
                <a:spcPts val="0"/>
              </a:spcAft>
              <a:buSzPts val="2800"/>
              <a:buChar char="•"/>
            </a:pPr>
            <a:r>
              <a:rPr lang="en-GB"/>
              <a:t>Write questions on cards </a:t>
            </a:r>
            <a:endParaRPr/>
          </a:p>
          <a:p>
            <a:pPr marL="914400" lvl="1" indent="-381000" algn="l" rtl="0">
              <a:lnSpc>
                <a:spcPct val="115000"/>
              </a:lnSpc>
              <a:spcBef>
                <a:spcPts val="0"/>
              </a:spcBef>
              <a:spcAft>
                <a:spcPts val="0"/>
              </a:spcAft>
              <a:buSzPts val="2400"/>
              <a:buChar char="•"/>
            </a:pPr>
            <a:r>
              <a:rPr lang="en-GB"/>
              <a:t>Read yours out at the end</a:t>
            </a:r>
            <a:endParaRPr/>
          </a:p>
          <a:p>
            <a:pPr marL="914400" lvl="1" indent="-381000" algn="l" rtl="0">
              <a:lnSpc>
                <a:spcPct val="115000"/>
              </a:lnSpc>
              <a:spcBef>
                <a:spcPts val="0"/>
              </a:spcBef>
              <a:spcAft>
                <a:spcPts val="0"/>
              </a:spcAft>
              <a:buSzPts val="2400"/>
              <a:buChar char="•"/>
            </a:pPr>
            <a:r>
              <a:rPr lang="en-GB"/>
              <a:t>Add cards to the table in the break</a:t>
            </a:r>
            <a:endParaRPr/>
          </a:p>
          <a:p>
            <a:pPr marL="457200" lvl="0" indent="-406400" algn="l" rtl="0">
              <a:lnSpc>
                <a:spcPct val="115000"/>
              </a:lnSpc>
              <a:spcBef>
                <a:spcPts val="0"/>
              </a:spcBef>
              <a:spcAft>
                <a:spcPts val="0"/>
              </a:spcAft>
              <a:buSzPts val="2800"/>
              <a:buChar char="•"/>
            </a:pPr>
            <a:r>
              <a:rPr lang="en-GB"/>
              <a:t>Have an answer, or a tip?</a:t>
            </a:r>
            <a:endParaRPr/>
          </a:p>
          <a:p>
            <a:pPr marL="1371600" lvl="2" indent="-355600" algn="l" rtl="0">
              <a:lnSpc>
                <a:spcPct val="115000"/>
              </a:lnSpc>
              <a:spcBef>
                <a:spcPts val="0"/>
              </a:spcBef>
              <a:spcAft>
                <a:spcPts val="0"/>
              </a:spcAft>
              <a:buSzPts val="2000"/>
              <a:buChar char="•"/>
            </a:pPr>
            <a:r>
              <a:rPr lang="en-GB"/>
              <a:t>Use a card to answer and place next to the corresponding question</a:t>
            </a:r>
            <a:endParaRPr/>
          </a:p>
          <a:p>
            <a:pPr marL="1371600" lvl="2" indent="-355600" algn="l" rtl="0">
              <a:lnSpc>
                <a:spcPct val="115000"/>
              </a:lnSpc>
              <a:spcBef>
                <a:spcPts val="0"/>
              </a:spcBef>
              <a:spcAft>
                <a:spcPts val="0"/>
              </a:spcAft>
              <a:buSzPts val="2000"/>
              <a:buChar char="•"/>
            </a:pPr>
            <a:r>
              <a:rPr lang="en-GB"/>
              <a:t>Place tips on relevant area on table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pic>
        <p:nvPicPr>
          <p:cNvPr id="286" name="Google Shape;286;g30ccb334bf1_0_204"/>
          <p:cNvPicPr preferRelativeResize="0"/>
          <p:nvPr/>
        </p:nvPicPr>
        <p:blipFill rotWithShape="1">
          <a:blip r:embed="rId3">
            <a:alphaModFix/>
          </a:blip>
          <a:srcRect/>
          <a:stretch/>
        </p:blipFill>
        <p:spPr>
          <a:xfrm>
            <a:off x="3006091" y="583998"/>
            <a:ext cx="6179819" cy="569000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pic>
        <p:nvPicPr>
          <p:cNvPr id="292" name="Google Shape;292;g30ccb334bf1_0_208"/>
          <p:cNvPicPr preferRelativeResize="0"/>
          <p:nvPr/>
        </p:nvPicPr>
        <p:blipFill rotWithShape="1">
          <a:blip r:embed="rId3">
            <a:alphaModFix/>
          </a:blip>
          <a:srcRect/>
          <a:stretch/>
        </p:blipFill>
        <p:spPr>
          <a:xfrm>
            <a:off x="2638503" y="458421"/>
            <a:ext cx="6914994" cy="5941157"/>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pic>
        <p:nvPicPr>
          <p:cNvPr id="297" name="Google Shape;297;g30ccb334bf1_0_213"/>
          <p:cNvPicPr preferRelativeResize="0"/>
          <p:nvPr/>
        </p:nvPicPr>
        <p:blipFill rotWithShape="1">
          <a:blip r:embed="rId3">
            <a:alphaModFix/>
          </a:blip>
          <a:srcRect/>
          <a:stretch/>
        </p:blipFill>
        <p:spPr>
          <a:xfrm>
            <a:off x="2740392" y="528142"/>
            <a:ext cx="6711216" cy="580171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grpSp>
        <p:nvGrpSpPr>
          <p:cNvPr id="302" name="Google Shape;302;g30ccb334bf1_0_217"/>
          <p:cNvGrpSpPr/>
          <p:nvPr/>
        </p:nvGrpSpPr>
        <p:grpSpPr>
          <a:xfrm>
            <a:off x="828797" y="707959"/>
            <a:ext cx="10534405" cy="5442083"/>
            <a:chOff x="1131815" y="634019"/>
            <a:chExt cx="10534405" cy="5442083"/>
          </a:xfrm>
        </p:grpSpPr>
        <p:pic>
          <p:nvPicPr>
            <p:cNvPr id="303" name="Google Shape;303;g30ccb334bf1_0_217"/>
            <p:cNvPicPr preferRelativeResize="0"/>
            <p:nvPr/>
          </p:nvPicPr>
          <p:blipFill rotWithShape="1">
            <a:blip r:embed="rId3">
              <a:alphaModFix/>
            </a:blip>
            <a:srcRect/>
            <a:stretch/>
          </p:blipFill>
          <p:spPr>
            <a:xfrm>
              <a:off x="1131815" y="634019"/>
              <a:ext cx="6404103" cy="5442083"/>
            </a:xfrm>
            <a:prstGeom prst="rect">
              <a:avLst/>
            </a:prstGeom>
            <a:noFill/>
            <a:ln>
              <a:noFill/>
            </a:ln>
          </p:spPr>
        </p:pic>
        <p:pic>
          <p:nvPicPr>
            <p:cNvPr id="304" name="Google Shape;304;g30ccb334bf1_0_217"/>
            <p:cNvPicPr preferRelativeResize="0"/>
            <p:nvPr/>
          </p:nvPicPr>
          <p:blipFill rotWithShape="1">
            <a:blip r:embed="rId4">
              <a:alphaModFix/>
            </a:blip>
            <a:srcRect/>
            <a:stretch/>
          </p:blipFill>
          <p:spPr>
            <a:xfrm>
              <a:off x="7900582" y="634019"/>
              <a:ext cx="3765638" cy="5424479"/>
            </a:xfrm>
            <a:prstGeom prst="rect">
              <a:avLst/>
            </a:prstGeom>
            <a:noFill/>
            <a:ln>
              <a:noFill/>
            </a:ln>
          </p:spPr>
        </p:pic>
      </p:grpSp>
      <p:sp>
        <p:nvSpPr>
          <p:cNvPr id="2" name="Rectangle 1">
            <a:extLst>
              <a:ext uri="{FF2B5EF4-FFF2-40B4-BE49-F238E27FC236}">
                <a16:creationId xmlns:a16="http://schemas.microsoft.com/office/drawing/2014/main" id="{8ABB9581-F054-8107-412F-79307FD8212C}"/>
              </a:ext>
            </a:extLst>
          </p:cNvPr>
          <p:cNvSpPr/>
          <p:nvPr/>
        </p:nvSpPr>
        <p:spPr>
          <a:xfrm>
            <a:off x="901700" y="2012950"/>
            <a:ext cx="1314450" cy="33655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grpSp>
        <p:nvGrpSpPr>
          <p:cNvPr id="309" name="Google Shape;309;g30ccb334bf1_0_222"/>
          <p:cNvGrpSpPr/>
          <p:nvPr/>
        </p:nvGrpSpPr>
        <p:grpSpPr>
          <a:xfrm>
            <a:off x="996714" y="280270"/>
            <a:ext cx="10198572" cy="6297461"/>
            <a:chOff x="183808" y="229900"/>
            <a:chExt cx="10198572" cy="6297461"/>
          </a:xfrm>
        </p:grpSpPr>
        <p:pic>
          <p:nvPicPr>
            <p:cNvPr id="310" name="Google Shape;310;g30ccb334bf1_0_222"/>
            <p:cNvPicPr preferRelativeResize="0"/>
            <p:nvPr/>
          </p:nvPicPr>
          <p:blipFill rotWithShape="1">
            <a:blip r:embed="rId3">
              <a:alphaModFix/>
            </a:blip>
            <a:srcRect/>
            <a:stretch/>
          </p:blipFill>
          <p:spPr>
            <a:xfrm>
              <a:off x="183808" y="294468"/>
              <a:ext cx="5093365" cy="4556565"/>
            </a:xfrm>
            <a:prstGeom prst="rect">
              <a:avLst/>
            </a:prstGeom>
            <a:noFill/>
            <a:ln>
              <a:noFill/>
            </a:ln>
          </p:spPr>
        </p:pic>
        <p:pic>
          <p:nvPicPr>
            <p:cNvPr id="311" name="Google Shape;311;g30ccb334bf1_0_222"/>
            <p:cNvPicPr preferRelativeResize="0"/>
            <p:nvPr/>
          </p:nvPicPr>
          <p:blipFill rotWithShape="1">
            <a:blip r:embed="rId4">
              <a:alphaModFix/>
            </a:blip>
            <a:srcRect/>
            <a:stretch/>
          </p:blipFill>
          <p:spPr>
            <a:xfrm>
              <a:off x="5870529" y="229900"/>
              <a:ext cx="4511851" cy="5558716"/>
            </a:xfrm>
            <a:prstGeom prst="rect">
              <a:avLst/>
            </a:prstGeom>
            <a:noFill/>
            <a:ln>
              <a:noFill/>
            </a:ln>
          </p:spPr>
        </p:pic>
        <p:pic>
          <p:nvPicPr>
            <p:cNvPr id="312" name="Google Shape;312;g30ccb334bf1_0_222"/>
            <p:cNvPicPr preferRelativeResize="0"/>
            <p:nvPr/>
          </p:nvPicPr>
          <p:blipFill rotWithShape="1">
            <a:blip r:embed="rId5">
              <a:alphaModFix/>
            </a:blip>
            <a:srcRect/>
            <a:stretch/>
          </p:blipFill>
          <p:spPr>
            <a:xfrm>
              <a:off x="5870529" y="5891718"/>
              <a:ext cx="3985272" cy="635643"/>
            </a:xfrm>
            <a:prstGeom prst="rect">
              <a:avLst/>
            </a:prstGeom>
            <a:noFill/>
            <a:ln>
              <a:noFill/>
            </a:ln>
          </p:spPr>
        </p:pic>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grpSp>
        <p:nvGrpSpPr>
          <p:cNvPr id="317" name="Google Shape;317;g30ccb334bf1_0_228"/>
          <p:cNvGrpSpPr/>
          <p:nvPr/>
        </p:nvGrpSpPr>
        <p:grpSpPr>
          <a:xfrm>
            <a:off x="1794244" y="258481"/>
            <a:ext cx="8603512" cy="6341038"/>
            <a:chOff x="487325" y="331384"/>
            <a:chExt cx="8603512" cy="6341038"/>
          </a:xfrm>
        </p:grpSpPr>
        <p:pic>
          <p:nvPicPr>
            <p:cNvPr id="318" name="Google Shape;318;g30ccb334bf1_0_228"/>
            <p:cNvPicPr preferRelativeResize="0"/>
            <p:nvPr/>
          </p:nvPicPr>
          <p:blipFill rotWithShape="1">
            <a:blip r:embed="rId3">
              <a:alphaModFix/>
            </a:blip>
            <a:srcRect/>
            <a:stretch/>
          </p:blipFill>
          <p:spPr>
            <a:xfrm>
              <a:off x="487325" y="331384"/>
              <a:ext cx="5817781" cy="5373463"/>
            </a:xfrm>
            <a:prstGeom prst="rect">
              <a:avLst/>
            </a:prstGeom>
            <a:noFill/>
            <a:ln>
              <a:noFill/>
            </a:ln>
          </p:spPr>
        </p:pic>
        <p:pic>
          <p:nvPicPr>
            <p:cNvPr id="319" name="Google Shape;319;g30ccb334bf1_0_228"/>
            <p:cNvPicPr preferRelativeResize="0"/>
            <p:nvPr/>
          </p:nvPicPr>
          <p:blipFill rotWithShape="1">
            <a:blip r:embed="rId4">
              <a:alphaModFix/>
            </a:blip>
            <a:srcRect/>
            <a:stretch/>
          </p:blipFill>
          <p:spPr>
            <a:xfrm>
              <a:off x="7166355" y="331384"/>
              <a:ext cx="1924482" cy="6341038"/>
            </a:xfrm>
            <a:prstGeom prst="rect">
              <a:avLst/>
            </a:prstGeom>
            <a:noFill/>
            <a:ln>
              <a:noFill/>
            </a:ln>
          </p:spPr>
        </p:pic>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pic>
        <p:nvPicPr>
          <p:cNvPr id="324" name="Google Shape;324;g30ccb334bf1_0_233"/>
          <p:cNvPicPr preferRelativeResize="0"/>
          <p:nvPr/>
        </p:nvPicPr>
        <p:blipFill rotWithShape="1">
          <a:blip r:embed="rId3">
            <a:alphaModFix/>
          </a:blip>
          <a:srcRect/>
          <a:stretch/>
        </p:blipFill>
        <p:spPr>
          <a:xfrm>
            <a:off x="388700" y="1133829"/>
            <a:ext cx="11414601" cy="4590341"/>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grpSp>
        <p:nvGrpSpPr>
          <p:cNvPr id="329" name="Google Shape;329;g30ccb334bf1_0_237"/>
          <p:cNvGrpSpPr/>
          <p:nvPr/>
        </p:nvGrpSpPr>
        <p:grpSpPr>
          <a:xfrm>
            <a:off x="497959" y="1190508"/>
            <a:ext cx="11196082" cy="4476984"/>
            <a:chOff x="497959" y="523510"/>
            <a:chExt cx="11196082" cy="4476984"/>
          </a:xfrm>
        </p:grpSpPr>
        <p:pic>
          <p:nvPicPr>
            <p:cNvPr id="330" name="Google Shape;330;g30ccb334bf1_0_237"/>
            <p:cNvPicPr preferRelativeResize="0"/>
            <p:nvPr/>
          </p:nvPicPr>
          <p:blipFill rotWithShape="1">
            <a:blip r:embed="rId3">
              <a:alphaModFix/>
            </a:blip>
            <a:srcRect/>
            <a:stretch/>
          </p:blipFill>
          <p:spPr>
            <a:xfrm>
              <a:off x="497959" y="523510"/>
              <a:ext cx="5802619" cy="3974062"/>
            </a:xfrm>
            <a:prstGeom prst="rect">
              <a:avLst/>
            </a:prstGeom>
            <a:noFill/>
            <a:ln>
              <a:noFill/>
            </a:ln>
          </p:spPr>
        </p:pic>
        <p:pic>
          <p:nvPicPr>
            <p:cNvPr id="331" name="Google Shape;331;g30ccb334bf1_0_237"/>
            <p:cNvPicPr preferRelativeResize="0"/>
            <p:nvPr/>
          </p:nvPicPr>
          <p:blipFill rotWithShape="1">
            <a:blip r:embed="rId4">
              <a:alphaModFix/>
            </a:blip>
            <a:srcRect/>
            <a:stretch/>
          </p:blipFill>
          <p:spPr>
            <a:xfrm>
              <a:off x="6718029" y="523510"/>
              <a:ext cx="4976012" cy="4476984"/>
            </a:xfrm>
            <a:prstGeom prst="rect">
              <a:avLst/>
            </a:prstGeom>
            <a:noFill/>
            <a:ln>
              <a:noFill/>
            </a:ln>
          </p:spPr>
        </p:pic>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pic>
        <p:nvPicPr>
          <p:cNvPr id="336" name="Google Shape;336;g30ccb334bf1_0_242"/>
          <p:cNvPicPr preferRelativeResize="0"/>
          <p:nvPr/>
        </p:nvPicPr>
        <p:blipFill rotWithShape="1">
          <a:blip r:embed="rId3">
            <a:alphaModFix/>
          </a:blip>
          <a:srcRect/>
          <a:stretch/>
        </p:blipFill>
        <p:spPr>
          <a:xfrm>
            <a:off x="551044" y="1280160"/>
            <a:ext cx="11089912" cy="429768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pic>
        <p:nvPicPr>
          <p:cNvPr id="341" name="Google Shape;341;g30ccb334bf1_0_246"/>
          <p:cNvPicPr preferRelativeResize="0"/>
          <p:nvPr/>
        </p:nvPicPr>
        <p:blipFill rotWithShape="1">
          <a:blip r:embed="rId3">
            <a:alphaModFix/>
          </a:blip>
          <a:srcRect/>
          <a:stretch/>
        </p:blipFill>
        <p:spPr>
          <a:xfrm>
            <a:off x="2454089" y="533251"/>
            <a:ext cx="7283823" cy="57914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3032694f7fd_0_158"/>
          <p:cNvSpPr txBox="1">
            <a:spLocks noGrp="1"/>
          </p:cNvSpPr>
          <p:nvPr>
            <p:ph type="title"/>
          </p:nvPr>
        </p:nvSpPr>
        <p:spPr>
          <a:xfrm>
            <a:off x="415600" y="593367"/>
            <a:ext cx="11360700" cy="7635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GB"/>
              <a:t>In this session</a:t>
            </a:r>
            <a:endParaRPr/>
          </a:p>
        </p:txBody>
      </p:sp>
      <p:sp>
        <p:nvSpPr>
          <p:cNvPr id="122" name="Google Shape;122;g3032694f7fd_0_158"/>
          <p:cNvSpPr txBox="1">
            <a:spLocks noGrp="1"/>
          </p:cNvSpPr>
          <p:nvPr>
            <p:ph type="body" idx="1"/>
          </p:nvPr>
        </p:nvSpPr>
        <p:spPr>
          <a:xfrm>
            <a:off x="415600" y="1536633"/>
            <a:ext cx="11360700" cy="4555200"/>
          </a:xfrm>
          <a:prstGeom prst="rect">
            <a:avLst/>
          </a:prstGeom>
        </p:spPr>
        <p:txBody>
          <a:bodyPr spcFirstLastPara="1" wrap="square" lIns="91425" tIns="45700" rIns="91425" bIns="45700" anchor="t" anchorCtr="0">
            <a:normAutofit fontScale="77500" lnSpcReduction="20000"/>
          </a:bodyPr>
          <a:lstStyle/>
          <a:p>
            <a:pPr marL="0" lvl="0" indent="0" algn="l" rtl="0">
              <a:lnSpc>
                <a:spcPct val="115000"/>
              </a:lnSpc>
              <a:spcBef>
                <a:spcPts val="1000"/>
              </a:spcBef>
              <a:spcAft>
                <a:spcPts val="0"/>
              </a:spcAft>
              <a:buNone/>
            </a:pPr>
            <a:r>
              <a:rPr lang="en-GB" b="1"/>
              <a:t>Intros &amp; Overview </a:t>
            </a:r>
            <a:endParaRPr b="1"/>
          </a:p>
          <a:p>
            <a:pPr marL="0" lvl="0" indent="0" algn="l" rtl="0">
              <a:lnSpc>
                <a:spcPct val="115000"/>
              </a:lnSpc>
              <a:spcBef>
                <a:spcPts val="1000"/>
              </a:spcBef>
              <a:spcAft>
                <a:spcPts val="0"/>
              </a:spcAft>
              <a:buNone/>
            </a:pPr>
            <a:r>
              <a:rPr lang="en-GB" b="1"/>
              <a:t>Working with data</a:t>
            </a:r>
            <a:endParaRPr/>
          </a:p>
          <a:p>
            <a:pPr marL="457200" lvl="0" indent="-366395" algn="l" rtl="0">
              <a:lnSpc>
                <a:spcPct val="115000"/>
              </a:lnSpc>
              <a:spcBef>
                <a:spcPts val="1000"/>
              </a:spcBef>
              <a:spcAft>
                <a:spcPts val="0"/>
              </a:spcAft>
              <a:buSzPct val="100000"/>
              <a:buAutoNum type="arabicPeriod"/>
            </a:pPr>
            <a:r>
              <a:rPr lang="en-GB"/>
              <a:t>In the cloud (Azure storage accounts; ADF) </a:t>
            </a:r>
            <a:endParaRPr/>
          </a:p>
          <a:p>
            <a:pPr marL="457200" lvl="0" indent="-366395" algn="l" rtl="0">
              <a:lnSpc>
                <a:spcPct val="115000"/>
              </a:lnSpc>
              <a:spcBef>
                <a:spcPts val="0"/>
              </a:spcBef>
              <a:spcAft>
                <a:spcPts val="0"/>
              </a:spcAft>
              <a:buSzPct val="100000"/>
              <a:buAutoNum type="arabicPeriod"/>
            </a:pPr>
            <a:r>
              <a:rPr lang="en-GB"/>
              <a:t>Intro to VS Code</a:t>
            </a:r>
            <a:endParaRPr/>
          </a:p>
          <a:p>
            <a:pPr marL="457200" lvl="0" indent="-366395" algn="l" rtl="0">
              <a:lnSpc>
                <a:spcPct val="115000"/>
              </a:lnSpc>
              <a:spcBef>
                <a:spcPts val="0"/>
              </a:spcBef>
              <a:spcAft>
                <a:spcPts val="0"/>
              </a:spcAft>
              <a:buSzPct val="100000"/>
              <a:buAutoNum type="arabicPeriod"/>
            </a:pPr>
            <a:r>
              <a:rPr lang="en-GB"/>
              <a:t>Azure Data Factory setup</a:t>
            </a:r>
            <a:endParaRPr/>
          </a:p>
          <a:p>
            <a:pPr marL="457200" lvl="0" indent="-366395" algn="l" rtl="0">
              <a:lnSpc>
                <a:spcPct val="115000"/>
              </a:lnSpc>
              <a:spcBef>
                <a:spcPts val="0"/>
              </a:spcBef>
              <a:spcAft>
                <a:spcPts val="0"/>
              </a:spcAft>
              <a:buSzPct val="100000"/>
              <a:buAutoNum type="arabicPeriod"/>
            </a:pPr>
            <a:r>
              <a:rPr lang="en-GB"/>
              <a:t>Databricks -setting up &amp; demo notebook</a:t>
            </a:r>
            <a:endParaRPr/>
          </a:p>
          <a:p>
            <a:pPr marL="457200" lvl="0" indent="-366395" algn="l" rtl="0">
              <a:lnSpc>
                <a:spcPct val="115000"/>
              </a:lnSpc>
              <a:spcBef>
                <a:spcPts val="0"/>
              </a:spcBef>
              <a:spcAft>
                <a:spcPts val="0"/>
              </a:spcAft>
              <a:buSzPct val="100000"/>
              <a:buAutoNum type="arabicPeriod"/>
            </a:pPr>
            <a:r>
              <a:rPr lang="en-GB"/>
              <a:t>Using free software on a Windows Laptop (PySpark)</a:t>
            </a:r>
            <a:endParaRPr/>
          </a:p>
          <a:p>
            <a:pPr marL="457200" lvl="0" indent="-366395" algn="l" rtl="0">
              <a:lnSpc>
                <a:spcPct val="115000"/>
              </a:lnSpc>
              <a:spcBef>
                <a:spcPts val="0"/>
              </a:spcBef>
              <a:spcAft>
                <a:spcPts val="0"/>
              </a:spcAft>
              <a:buSzPct val="100000"/>
              <a:buAutoNum type="arabicPeriod"/>
            </a:pPr>
            <a:r>
              <a:rPr lang="en-GB"/>
              <a:t>Quick SQL &amp; Python getting started locally demo</a:t>
            </a:r>
            <a:endParaRPr/>
          </a:p>
          <a:p>
            <a:pPr marL="0" lvl="0" indent="0" algn="l" rtl="0">
              <a:lnSpc>
                <a:spcPct val="115000"/>
              </a:lnSpc>
              <a:spcBef>
                <a:spcPts val="1000"/>
              </a:spcBef>
              <a:spcAft>
                <a:spcPts val="0"/>
              </a:spcAft>
              <a:buNone/>
            </a:pPr>
            <a:r>
              <a:rPr lang="en-GB" b="1"/>
              <a:t>Topics</a:t>
            </a:r>
            <a:endParaRPr/>
          </a:p>
          <a:p>
            <a:pPr marL="457200" lvl="0" indent="-366395" algn="l" rtl="0">
              <a:lnSpc>
                <a:spcPct val="115000"/>
              </a:lnSpc>
              <a:spcBef>
                <a:spcPts val="1000"/>
              </a:spcBef>
              <a:spcAft>
                <a:spcPts val="0"/>
              </a:spcAft>
              <a:buSzPct val="100000"/>
              <a:buChar char="•"/>
            </a:pPr>
            <a:r>
              <a:rPr lang="en-GB"/>
              <a:t>Getting setup</a:t>
            </a:r>
            <a:endParaRPr/>
          </a:p>
          <a:p>
            <a:pPr marL="457200" lvl="0" indent="-366395" algn="l" rtl="0">
              <a:lnSpc>
                <a:spcPct val="115000"/>
              </a:lnSpc>
              <a:spcBef>
                <a:spcPts val="0"/>
              </a:spcBef>
              <a:spcAft>
                <a:spcPts val="0"/>
              </a:spcAft>
              <a:buSzPct val="100000"/>
              <a:buChar char="•"/>
            </a:pPr>
            <a:r>
              <a:rPr lang="en-GB"/>
              <a:t>Data basics</a:t>
            </a:r>
            <a:endParaRPr/>
          </a:p>
          <a:p>
            <a:pPr marL="457200" lvl="0" indent="-366395" algn="l" rtl="0">
              <a:lnSpc>
                <a:spcPct val="115000"/>
              </a:lnSpc>
              <a:spcBef>
                <a:spcPts val="0"/>
              </a:spcBef>
              <a:spcAft>
                <a:spcPts val="0"/>
              </a:spcAft>
              <a:buSzPct val="100000"/>
              <a:buChar char="•"/>
            </a:pPr>
            <a:r>
              <a:rPr lang="en-GB"/>
              <a:t>Data Engineering techniques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pic>
        <p:nvPicPr>
          <p:cNvPr id="346" name="Google Shape;346;g30ccb334bf1_0_250"/>
          <p:cNvPicPr preferRelativeResize="0"/>
          <p:nvPr/>
        </p:nvPicPr>
        <p:blipFill rotWithShape="1">
          <a:blip r:embed="rId3">
            <a:alphaModFix/>
          </a:blip>
          <a:srcRect/>
          <a:stretch/>
        </p:blipFill>
        <p:spPr>
          <a:xfrm>
            <a:off x="2904505" y="650853"/>
            <a:ext cx="6382990" cy="555629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pic>
        <p:nvPicPr>
          <p:cNvPr id="351" name="Google Shape;351;g30ccb334bf1_0_254"/>
          <p:cNvPicPr preferRelativeResize="0"/>
          <p:nvPr/>
        </p:nvPicPr>
        <p:blipFill rotWithShape="1">
          <a:blip r:embed="rId3">
            <a:alphaModFix/>
          </a:blip>
          <a:srcRect/>
          <a:stretch/>
        </p:blipFill>
        <p:spPr>
          <a:xfrm>
            <a:off x="2495993" y="414271"/>
            <a:ext cx="7200015" cy="6029459"/>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pic>
        <p:nvPicPr>
          <p:cNvPr id="3" name="Picture 2">
            <a:extLst>
              <a:ext uri="{FF2B5EF4-FFF2-40B4-BE49-F238E27FC236}">
                <a16:creationId xmlns:a16="http://schemas.microsoft.com/office/drawing/2014/main" id="{936E1CCB-983A-E90F-EDE8-62C1347C4290}"/>
              </a:ext>
            </a:extLst>
          </p:cNvPr>
          <p:cNvPicPr>
            <a:picLocks noChangeAspect="1"/>
          </p:cNvPicPr>
          <p:nvPr/>
        </p:nvPicPr>
        <p:blipFill>
          <a:blip r:embed="rId3"/>
          <a:stretch>
            <a:fillRect/>
          </a:stretch>
        </p:blipFill>
        <p:spPr>
          <a:xfrm>
            <a:off x="2019574" y="1997455"/>
            <a:ext cx="7362271" cy="3204361"/>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grpSp>
        <p:nvGrpSpPr>
          <p:cNvPr id="366" name="Google Shape;366;g30ccb334bf1_0_266"/>
          <p:cNvGrpSpPr/>
          <p:nvPr/>
        </p:nvGrpSpPr>
        <p:grpSpPr>
          <a:xfrm>
            <a:off x="3033285" y="572945"/>
            <a:ext cx="6125430" cy="5712109"/>
            <a:chOff x="3033285" y="746801"/>
            <a:chExt cx="6125430" cy="5712109"/>
          </a:xfrm>
        </p:grpSpPr>
        <p:pic>
          <p:nvPicPr>
            <p:cNvPr id="367" name="Google Shape;367;g30ccb334bf1_0_266"/>
            <p:cNvPicPr preferRelativeResize="0"/>
            <p:nvPr/>
          </p:nvPicPr>
          <p:blipFill rotWithShape="1">
            <a:blip r:embed="rId3">
              <a:alphaModFix/>
            </a:blip>
            <a:srcRect/>
            <a:stretch/>
          </p:blipFill>
          <p:spPr>
            <a:xfrm>
              <a:off x="3033285" y="746801"/>
              <a:ext cx="6125430" cy="4667900"/>
            </a:xfrm>
            <a:prstGeom prst="rect">
              <a:avLst/>
            </a:prstGeom>
            <a:noFill/>
            <a:ln>
              <a:noFill/>
            </a:ln>
          </p:spPr>
        </p:pic>
        <p:pic>
          <p:nvPicPr>
            <p:cNvPr id="368" name="Google Shape;368;g30ccb334bf1_0_266"/>
            <p:cNvPicPr preferRelativeResize="0"/>
            <p:nvPr/>
          </p:nvPicPr>
          <p:blipFill rotWithShape="1">
            <a:blip r:embed="rId4">
              <a:alphaModFix/>
            </a:blip>
            <a:srcRect/>
            <a:stretch/>
          </p:blipFill>
          <p:spPr>
            <a:xfrm>
              <a:off x="4024024" y="5763488"/>
              <a:ext cx="4143952" cy="695422"/>
            </a:xfrm>
            <a:prstGeom prst="rect">
              <a:avLst/>
            </a:prstGeom>
            <a:noFill/>
            <a:ln>
              <a:noFill/>
            </a:ln>
          </p:spPr>
        </p:pic>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pic>
        <p:nvPicPr>
          <p:cNvPr id="373" name="Google Shape;373;g30ccb334bf1_0_271"/>
          <p:cNvPicPr preferRelativeResize="0"/>
          <p:nvPr/>
        </p:nvPicPr>
        <p:blipFill rotWithShape="1">
          <a:blip r:embed="rId3">
            <a:alphaModFix/>
          </a:blip>
          <a:srcRect/>
          <a:stretch/>
        </p:blipFill>
        <p:spPr>
          <a:xfrm>
            <a:off x="3063719" y="1314342"/>
            <a:ext cx="6064563" cy="4229316"/>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g30ccb334bf1_0_26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Azure CLI Part II</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pic>
        <p:nvPicPr>
          <p:cNvPr id="378" name="Google Shape;378;g30ccb334bf1_0_275"/>
          <p:cNvPicPr preferRelativeResize="0"/>
          <p:nvPr/>
        </p:nvPicPr>
        <p:blipFill rotWithShape="1">
          <a:blip r:embed="rId3">
            <a:alphaModFix/>
          </a:blip>
          <a:srcRect/>
          <a:stretch/>
        </p:blipFill>
        <p:spPr>
          <a:xfrm>
            <a:off x="371181" y="958723"/>
            <a:ext cx="11449636" cy="494055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pic>
        <p:nvPicPr>
          <p:cNvPr id="383" name="Google Shape;383;g30ccb334bf1_0_279"/>
          <p:cNvPicPr preferRelativeResize="0"/>
          <p:nvPr/>
        </p:nvPicPr>
        <p:blipFill rotWithShape="1">
          <a:blip r:embed="rId3">
            <a:alphaModFix/>
          </a:blip>
          <a:srcRect/>
          <a:stretch/>
        </p:blipFill>
        <p:spPr>
          <a:xfrm>
            <a:off x="3578659" y="1809065"/>
            <a:ext cx="5324121" cy="3111668"/>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g30ccb334bf1_0_28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Databricks Demo</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g30ccb334bf1_0_288"/>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Data Engineering locally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g3032694f7fd_0_145"/>
          <p:cNvSpPr txBox="1">
            <a:spLocks noGrp="1"/>
          </p:cNvSpPr>
          <p:nvPr>
            <p:ph type="title"/>
          </p:nvPr>
        </p:nvSpPr>
        <p:spPr>
          <a:xfrm>
            <a:off x="415600" y="593367"/>
            <a:ext cx="11360700" cy="7635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GB"/>
              <a:t>About Us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g30ccb334bf1_0_29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Python</a:t>
            </a:r>
            <a:endParaRPr/>
          </a:p>
        </p:txBody>
      </p:sp>
      <p:sp>
        <p:nvSpPr>
          <p:cNvPr id="399" name="Google Shape;399;g30ccb334bf1_0_292"/>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What is Python?</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g30ccb334bf1_0_29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Python</a:t>
            </a:r>
            <a:endParaRPr/>
          </a:p>
        </p:txBody>
      </p:sp>
      <p:sp>
        <p:nvSpPr>
          <p:cNvPr id="405" name="Google Shape;405;g30ccb334bf1_0_297"/>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What is Python?</a:t>
            </a:r>
            <a:endParaRPr/>
          </a:p>
          <a:p>
            <a:pPr marL="228600" lvl="0" indent="-228600" algn="l" rtl="0">
              <a:lnSpc>
                <a:spcPct val="90000"/>
              </a:lnSpc>
              <a:spcBef>
                <a:spcPts val="1000"/>
              </a:spcBef>
              <a:spcAft>
                <a:spcPts val="0"/>
              </a:spcAft>
              <a:buClr>
                <a:schemeClr val="dk1"/>
              </a:buClr>
              <a:buSzPts val="2800"/>
              <a:buChar char="•"/>
            </a:pPr>
            <a:r>
              <a:rPr lang="en-GB"/>
              <a:t>Use Anaconda</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g30ccb334bf1_0_30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Python</a:t>
            </a:r>
            <a:endParaRPr/>
          </a:p>
        </p:txBody>
      </p:sp>
      <p:sp>
        <p:nvSpPr>
          <p:cNvPr id="411" name="Google Shape;411;g30ccb334bf1_0_302"/>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What is Python?</a:t>
            </a:r>
            <a:endParaRPr/>
          </a:p>
          <a:p>
            <a:pPr marL="228600" lvl="0" indent="-228600" algn="l" rtl="0">
              <a:lnSpc>
                <a:spcPct val="90000"/>
              </a:lnSpc>
              <a:spcBef>
                <a:spcPts val="1000"/>
              </a:spcBef>
              <a:spcAft>
                <a:spcPts val="0"/>
              </a:spcAft>
              <a:buClr>
                <a:schemeClr val="dk1"/>
              </a:buClr>
              <a:buSzPts val="2800"/>
              <a:buChar char="•"/>
            </a:pPr>
            <a:r>
              <a:rPr lang="en-GB"/>
              <a:t>Use Anaconda</a:t>
            </a:r>
            <a:endParaRPr/>
          </a:p>
          <a:p>
            <a:pPr marL="228600" lvl="0" indent="-228600" algn="l" rtl="0">
              <a:lnSpc>
                <a:spcPct val="90000"/>
              </a:lnSpc>
              <a:spcBef>
                <a:spcPts val="1000"/>
              </a:spcBef>
              <a:spcAft>
                <a:spcPts val="0"/>
              </a:spcAft>
              <a:buClr>
                <a:schemeClr val="dk1"/>
              </a:buClr>
              <a:buSzPts val="2800"/>
              <a:buChar char="•"/>
            </a:pPr>
            <a:r>
              <a:rPr lang="en-GB"/>
              <a:t>Use conda to create environment</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g30ccb334bf1_0_30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Python</a:t>
            </a:r>
            <a:endParaRPr/>
          </a:p>
        </p:txBody>
      </p:sp>
      <p:sp>
        <p:nvSpPr>
          <p:cNvPr id="417" name="Google Shape;417;g30ccb334bf1_0_307"/>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What is Python?</a:t>
            </a:r>
            <a:endParaRPr/>
          </a:p>
          <a:p>
            <a:pPr marL="228600" lvl="0" indent="-228600" algn="l" rtl="0">
              <a:lnSpc>
                <a:spcPct val="90000"/>
              </a:lnSpc>
              <a:spcBef>
                <a:spcPts val="1000"/>
              </a:spcBef>
              <a:spcAft>
                <a:spcPts val="0"/>
              </a:spcAft>
              <a:buClr>
                <a:schemeClr val="dk1"/>
              </a:buClr>
              <a:buSzPts val="2800"/>
              <a:buChar char="•"/>
            </a:pPr>
            <a:r>
              <a:rPr lang="en-GB"/>
              <a:t>Use Anaconda</a:t>
            </a:r>
            <a:endParaRPr/>
          </a:p>
          <a:p>
            <a:pPr marL="228600" lvl="0" indent="-228600" algn="l" rtl="0">
              <a:lnSpc>
                <a:spcPct val="90000"/>
              </a:lnSpc>
              <a:spcBef>
                <a:spcPts val="1000"/>
              </a:spcBef>
              <a:spcAft>
                <a:spcPts val="0"/>
              </a:spcAft>
              <a:buClr>
                <a:schemeClr val="dk1"/>
              </a:buClr>
              <a:buSzPts val="2800"/>
              <a:buChar char="•"/>
            </a:pPr>
            <a:r>
              <a:rPr lang="en-GB"/>
              <a:t>Use conda to create environment</a:t>
            </a:r>
            <a:endParaRPr/>
          </a:p>
          <a:p>
            <a:pPr marL="228600" lvl="0" indent="-228600" algn="l" rtl="0">
              <a:lnSpc>
                <a:spcPct val="90000"/>
              </a:lnSpc>
              <a:spcBef>
                <a:spcPts val="1000"/>
              </a:spcBef>
              <a:spcAft>
                <a:spcPts val="0"/>
              </a:spcAft>
              <a:buClr>
                <a:schemeClr val="dk1"/>
              </a:buClr>
              <a:buSzPts val="2800"/>
              <a:buChar char="•"/>
            </a:pPr>
            <a:r>
              <a:rPr lang="en-GB"/>
              <a:t>Might need to enable Long Paths</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g30ccb334bf1_0_31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Anaconda install</a:t>
            </a:r>
            <a:endParaRPr/>
          </a:p>
        </p:txBody>
      </p:sp>
      <p:pic>
        <p:nvPicPr>
          <p:cNvPr id="429" name="Google Shape;429;g30ccb334bf1_0_317"/>
          <p:cNvPicPr preferRelativeResize="0"/>
          <p:nvPr/>
        </p:nvPicPr>
        <p:blipFill rotWithShape="1">
          <a:blip r:embed="rId3">
            <a:alphaModFix/>
          </a:blip>
          <a:srcRect/>
          <a:stretch/>
        </p:blipFill>
        <p:spPr>
          <a:xfrm>
            <a:off x="3771575" y="1671392"/>
            <a:ext cx="4648849" cy="3515216"/>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g30ccb334bf1_0_32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Conda demo</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g30ccb334bf1_0_32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Apache Spark</a:t>
            </a:r>
            <a:endParaRPr/>
          </a:p>
        </p:txBody>
      </p:sp>
      <p:sp>
        <p:nvSpPr>
          <p:cNvPr id="440" name="Google Shape;440;g30ccb334bf1_0_326"/>
          <p:cNvSpPr txBox="1">
            <a:spLocks noGrp="1"/>
          </p:cNvSpPr>
          <p:nvPr>
            <p:ph type="body" idx="1"/>
          </p:nvPr>
        </p:nvSpPr>
        <p:spPr>
          <a:xfrm>
            <a:off x="838200" y="1832552"/>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Spark</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g30ccb334bf1_0_33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Apache Spark</a:t>
            </a:r>
            <a:endParaRPr/>
          </a:p>
        </p:txBody>
      </p:sp>
      <p:sp>
        <p:nvSpPr>
          <p:cNvPr id="446" name="Google Shape;446;g30ccb334bf1_0_331"/>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Spark</a:t>
            </a:r>
            <a:endParaRPr/>
          </a:p>
          <a:p>
            <a:pPr marL="228600" lvl="0" indent="-228600" algn="l" rtl="0">
              <a:lnSpc>
                <a:spcPct val="90000"/>
              </a:lnSpc>
              <a:spcBef>
                <a:spcPts val="1000"/>
              </a:spcBef>
              <a:spcAft>
                <a:spcPts val="0"/>
              </a:spcAft>
              <a:buClr>
                <a:schemeClr val="dk1"/>
              </a:buClr>
              <a:buSzPts val="2800"/>
              <a:buChar char="•"/>
            </a:pPr>
            <a:r>
              <a:rPr lang="en-GB"/>
              <a:t>PySpark</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g30ccb334bf1_0_35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PySpark Pre-requisites</a:t>
            </a:r>
            <a:endParaRPr/>
          </a:p>
        </p:txBody>
      </p:sp>
      <p:sp>
        <p:nvSpPr>
          <p:cNvPr id="476" name="Google Shape;476;g30ccb334bf1_0_356"/>
          <p:cNvSpPr txBox="1">
            <a:spLocks noGrp="1"/>
          </p:cNvSpPr>
          <p:nvPr>
            <p:ph type="body" idx="1"/>
          </p:nvPr>
        </p:nvSpPr>
        <p:spPr>
          <a:xfrm>
            <a:off x="838200" y="1375802"/>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dirty="0"/>
              <a:t>Install Java v17</a:t>
            </a:r>
            <a:endParaRPr dirty="0"/>
          </a:p>
        </p:txBody>
      </p:sp>
    </p:spTree>
    <p:extLst>
      <p:ext uri="{BB962C8B-B14F-4D97-AF65-F5344CB8AC3E}">
        <p14:creationId xmlns:p14="http://schemas.microsoft.com/office/powerpoint/2010/main" val="396504450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g30ccb334bf1_0_35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PySpark Pre-requisites</a:t>
            </a:r>
            <a:endParaRPr/>
          </a:p>
        </p:txBody>
      </p:sp>
      <p:sp>
        <p:nvSpPr>
          <p:cNvPr id="476" name="Google Shape;476;g30ccb334bf1_0_356"/>
          <p:cNvSpPr txBox="1">
            <a:spLocks noGrp="1"/>
          </p:cNvSpPr>
          <p:nvPr>
            <p:ph type="body" idx="1"/>
          </p:nvPr>
        </p:nvSpPr>
        <p:spPr>
          <a:xfrm>
            <a:off x="838200" y="1375802"/>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dirty="0"/>
              <a:t>Install Java v17</a:t>
            </a:r>
            <a:endParaRPr dirty="0"/>
          </a:p>
          <a:p>
            <a:pPr marL="228600" lvl="0" indent="-228600" algn="l" rtl="0">
              <a:lnSpc>
                <a:spcPct val="90000"/>
              </a:lnSpc>
              <a:spcBef>
                <a:spcPts val="1000"/>
              </a:spcBef>
              <a:spcAft>
                <a:spcPts val="0"/>
              </a:spcAft>
              <a:buClr>
                <a:schemeClr val="dk1"/>
              </a:buClr>
              <a:buSzPts val="2800"/>
              <a:buChar char="•"/>
            </a:pPr>
            <a:r>
              <a:rPr lang="en-GB" dirty="0"/>
              <a:t>Set paths in environment variables</a:t>
            </a:r>
            <a:endParaRPr dirty="0"/>
          </a:p>
          <a:p>
            <a:pPr marL="685800" lvl="1" indent="-228600" algn="l" rtl="0">
              <a:lnSpc>
                <a:spcPct val="90000"/>
              </a:lnSpc>
              <a:spcBef>
                <a:spcPts val="500"/>
              </a:spcBef>
              <a:spcAft>
                <a:spcPts val="0"/>
              </a:spcAft>
              <a:buClr>
                <a:schemeClr val="dk1"/>
              </a:buClr>
              <a:buSzPts val="2400"/>
              <a:buChar char="•"/>
            </a:pPr>
            <a:r>
              <a:rPr lang="en-GB" dirty="0"/>
              <a:t>JAVA_HOME</a:t>
            </a:r>
            <a:endParaRPr dirty="0"/>
          </a:p>
          <a:p>
            <a:pPr marL="685800" lvl="1" indent="-228600" algn="l" rtl="0">
              <a:lnSpc>
                <a:spcPct val="90000"/>
              </a:lnSpc>
              <a:spcBef>
                <a:spcPts val="500"/>
              </a:spcBef>
              <a:spcAft>
                <a:spcPts val="0"/>
              </a:spcAft>
              <a:buClr>
                <a:schemeClr val="dk1"/>
              </a:buClr>
              <a:buSzPts val="2400"/>
              <a:buChar char="•"/>
            </a:pPr>
            <a:r>
              <a:rPr lang="en-GB" dirty="0"/>
              <a:t>PATH</a:t>
            </a:r>
            <a:endParaRPr dirty="0"/>
          </a:p>
        </p:txBody>
      </p:sp>
    </p:spTree>
    <p:extLst>
      <p:ext uri="{BB962C8B-B14F-4D97-AF65-F5344CB8AC3E}">
        <p14:creationId xmlns:p14="http://schemas.microsoft.com/office/powerpoint/2010/main" val="4110199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pic>
        <p:nvPicPr>
          <p:cNvPr id="133" name="Google Shape;133;g30ccb334bf1_0_6"/>
          <p:cNvPicPr preferRelativeResize="0">
            <a:picLocks noGrp="1"/>
          </p:cNvPicPr>
          <p:nvPr>
            <p:ph type="pic" idx="2"/>
          </p:nvPr>
        </p:nvPicPr>
        <p:blipFill rotWithShape="1">
          <a:blip r:embed="rId3">
            <a:alphaModFix/>
          </a:blip>
          <a:srcRect l="1423" t="13218" r="1762" b="38128"/>
          <a:stretch/>
        </p:blipFill>
        <p:spPr>
          <a:xfrm>
            <a:off x="6454387" y="956327"/>
            <a:ext cx="3685308" cy="4063504"/>
          </a:xfrm>
          <a:prstGeom prst="rect">
            <a:avLst/>
          </a:prstGeom>
          <a:solidFill>
            <a:schemeClr val="lt1"/>
          </a:solidFill>
          <a:ln>
            <a:noFill/>
          </a:ln>
        </p:spPr>
      </p:pic>
      <p:sp>
        <p:nvSpPr>
          <p:cNvPr id="134" name="Google Shape;134;g30ccb334bf1_0_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GB"/>
              <a:t>6</a:t>
            </a:fld>
            <a:endParaRPr/>
          </a:p>
        </p:txBody>
      </p:sp>
      <p:sp>
        <p:nvSpPr>
          <p:cNvPr id="135" name="Google Shape;135;g30ccb334bf1_0_6"/>
          <p:cNvSpPr txBox="1">
            <a:spLocks noGrp="1"/>
          </p:cNvSpPr>
          <p:nvPr>
            <p:ph type="body" idx="1"/>
          </p:nvPr>
        </p:nvSpPr>
        <p:spPr>
          <a:xfrm>
            <a:off x="1243314" y="911877"/>
            <a:ext cx="4494300" cy="638700"/>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chemeClr val="lt2"/>
              </a:buClr>
              <a:buSzPts val="4000"/>
              <a:buNone/>
            </a:pPr>
            <a:r>
              <a:rPr lang="en-GB" dirty="0"/>
              <a:t>Phil Austin</a:t>
            </a:r>
            <a:endParaRPr dirty="0"/>
          </a:p>
        </p:txBody>
      </p:sp>
      <p:sp>
        <p:nvSpPr>
          <p:cNvPr id="136" name="Google Shape;136;g30ccb334bf1_0_6"/>
          <p:cNvSpPr txBox="1">
            <a:spLocks noGrp="1"/>
          </p:cNvSpPr>
          <p:nvPr>
            <p:ph type="body" idx="3"/>
          </p:nvPr>
        </p:nvSpPr>
        <p:spPr>
          <a:xfrm>
            <a:off x="1243314" y="1391182"/>
            <a:ext cx="4494300" cy="4287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2"/>
              </a:buClr>
              <a:buSzPts val="2000"/>
              <a:buNone/>
            </a:pPr>
            <a:r>
              <a:rPr lang="en-GB" dirty="0"/>
              <a:t>Senior Consultant</a:t>
            </a:r>
            <a:endParaRPr dirty="0"/>
          </a:p>
        </p:txBody>
      </p:sp>
      <p:pic>
        <p:nvPicPr>
          <p:cNvPr id="137" name="Google Shape;137;g30ccb334bf1_0_6" descr="Imagen que contiene Texto&#10;&#10;Descripción generada automáticamente"/>
          <p:cNvPicPr preferRelativeResize="0"/>
          <p:nvPr/>
        </p:nvPicPr>
        <p:blipFill rotWithShape="1">
          <a:blip r:embed="rId4">
            <a:alphaModFix/>
          </a:blip>
          <a:srcRect/>
          <a:stretch/>
        </p:blipFill>
        <p:spPr>
          <a:xfrm>
            <a:off x="1243315" y="2710441"/>
            <a:ext cx="4063505" cy="1078074"/>
          </a:xfrm>
          <a:prstGeom prst="rect">
            <a:avLst/>
          </a:prstGeom>
          <a:noFill/>
          <a:ln>
            <a:noFill/>
          </a:ln>
        </p:spPr>
      </p:pic>
      <p:sp>
        <p:nvSpPr>
          <p:cNvPr id="138" name="Google Shape;138;g30ccb334bf1_0_6"/>
          <p:cNvSpPr txBox="1"/>
          <p:nvPr/>
        </p:nvSpPr>
        <p:spPr>
          <a:xfrm>
            <a:off x="1243315" y="4087679"/>
            <a:ext cx="4494300" cy="4287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2"/>
              </a:buClr>
              <a:buSzPts val="2800"/>
              <a:buFont typeface="Arial"/>
              <a:buNone/>
            </a:pPr>
            <a:r>
              <a:rPr lang="en-GB" sz="2800">
                <a:solidFill>
                  <a:schemeClr val="lt2"/>
                </a:solidFill>
                <a:latin typeface="Arial"/>
                <a:ea typeface="Arial"/>
                <a:cs typeface="Arial"/>
                <a:sym typeface="Arial"/>
              </a:rPr>
              <a:t>Data &amp; AI</a:t>
            </a:r>
            <a:endParaRPr/>
          </a:p>
        </p:txBody>
      </p:sp>
      <p:sp>
        <p:nvSpPr>
          <p:cNvPr id="2" name="Google Shape;136;g30ccb334bf1_0_6">
            <a:extLst>
              <a:ext uri="{FF2B5EF4-FFF2-40B4-BE49-F238E27FC236}">
                <a16:creationId xmlns:a16="http://schemas.microsoft.com/office/drawing/2014/main" id="{C1BBE2EF-04B5-85C2-DE0F-2015A859E3DE}"/>
              </a:ext>
            </a:extLst>
          </p:cNvPr>
          <p:cNvSpPr txBox="1">
            <a:spLocks/>
          </p:cNvSpPr>
          <p:nvPr/>
        </p:nvSpPr>
        <p:spPr>
          <a:xfrm>
            <a:off x="1243314" y="1755114"/>
            <a:ext cx="4494300" cy="4287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55600" algn="l" rtl="0">
              <a:lnSpc>
                <a:spcPct val="90000"/>
              </a:lnSpc>
              <a:spcBef>
                <a:spcPts val="1000"/>
              </a:spcBef>
              <a:spcAft>
                <a:spcPts val="0"/>
              </a:spcAft>
              <a:buClr>
                <a:schemeClr val="lt2"/>
              </a:buClr>
              <a:buSzPts val="2000"/>
              <a:buFont typeface="Arial"/>
              <a:buChar char="•"/>
              <a:defRPr sz="2000" b="0" i="0" u="none" strike="noStrike" cap="none">
                <a:solidFill>
                  <a:schemeClr val="lt2"/>
                </a:solidFill>
                <a:latin typeface="Arial"/>
                <a:ea typeface="Arial"/>
                <a:cs typeface="Arial"/>
                <a:sym typeface="Arial"/>
              </a:defRPr>
            </a:lvl1pPr>
            <a:lvl2pPr marL="914400" marR="0" lvl="1" indent="-482600" algn="l" rtl="0">
              <a:lnSpc>
                <a:spcPct val="90000"/>
              </a:lnSpc>
              <a:spcBef>
                <a:spcPts val="500"/>
              </a:spcBef>
              <a:spcAft>
                <a:spcPts val="0"/>
              </a:spcAft>
              <a:buClr>
                <a:schemeClr val="lt2"/>
              </a:buClr>
              <a:buSzPts val="4000"/>
              <a:buFont typeface="Arial"/>
              <a:buChar char="•"/>
              <a:defRPr sz="4000" b="0" i="0" u="none" strike="noStrike" cap="none">
                <a:solidFill>
                  <a:schemeClr val="lt2"/>
                </a:solidFill>
                <a:latin typeface="Arial"/>
                <a:ea typeface="Arial"/>
                <a:cs typeface="Arial"/>
                <a:sym typeface="Arial"/>
              </a:defRPr>
            </a:lvl2pPr>
            <a:lvl3pPr marL="1371600" marR="0" lvl="2" indent="-482600" algn="l" rtl="0">
              <a:lnSpc>
                <a:spcPct val="90000"/>
              </a:lnSpc>
              <a:spcBef>
                <a:spcPts val="500"/>
              </a:spcBef>
              <a:spcAft>
                <a:spcPts val="0"/>
              </a:spcAft>
              <a:buClr>
                <a:schemeClr val="lt2"/>
              </a:buClr>
              <a:buSzPts val="4000"/>
              <a:buFont typeface="Arial"/>
              <a:buChar char="•"/>
              <a:defRPr sz="4000" b="0" i="0" u="none" strike="noStrike" cap="none">
                <a:solidFill>
                  <a:schemeClr val="lt2"/>
                </a:solidFill>
                <a:latin typeface="Arial"/>
                <a:ea typeface="Arial"/>
                <a:cs typeface="Arial"/>
                <a:sym typeface="Arial"/>
              </a:defRPr>
            </a:lvl3pPr>
            <a:lvl4pPr marL="1828800" marR="0" lvl="3" indent="-482600" algn="l" rtl="0">
              <a:lnSpc>
                <a:spcPct val="90000"/>
              </a:lnSpc>
              <a:spcBef>
                <a:spcPts val="500"/>
              </a:spcBef>
              <a:spcAft>
                <a:spcPts val="0"/>
              </a:spcAft>
              <a:buClr>
                <a:schemeClr val="lt2"/>
              </a:buClr>
              <a:buSzPts val="4000"/>
              <a:buFont typeface="Arial"/>
              <a:buChar char="•"/>
              <a:defRPr sz="4000" b="0" i="0" u="none" strike="noStrike" cap="none">
                <a:solidFill>
                  <a:schemeClr val="lt2"/>
                </a:solidFill>
                <a:latin typeface="Arial"/>
                <a:ea typeface="Arial"/>
                <a:cs typeface="Arial"/>
                <a:sym typeface="Arial"/>
              </a:defRPr>
            </a:lvl4pPr>
            <a:lvl5pPr marL="2286000" marR="0" lvl="4" indent="-482600" algn="l" rtl="0">
              <a:lnSpc>
                <a:spcPct val="90000"/>
              </a:lnSpc>
              <a:spcBef>
                <a:spcPts val="500"/>
              </a:spcBef>
              <a:spcAft>
                <a:spcPts val="0"/>
              </a:spcAft>
              <a:buClr>
                <a:schemeClr val="lt2"/>
              </a:buClr>
              <a:buSzPts val="4000"/>
              <a:buFont typeface="Arial"/>
              <a:buChar char="•"/>
              <a:defRPr sz="4000" b="0" i="0" u="none" strike="noStrike" cap="none">
                <a:solidFill>
                  <a:schemeClr val="lt2"/>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rgbClr val="CFE2F3"/>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rgbClr val="CFE2F3"/>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rgbClr val="CFE2F3"/>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rgbClr val="CFE2F3"/>
                </a:solidFill>
                <a:latin typeface="Arial"/>
                <a:ea typeface="Arial"/>
                <a:cs typeface="Arial"/>
                <a:sym typeface="Arial"/>
              </a:defRPr>
            </a:lvl9pPr>
          </a:lstStyle>
          <a:p>
            <a:pPr marL="0" indent="0">
              <a:spcBef>
                <a:spcPts val="0"/>
              </a:spcBef>
              <a:buFont typeface="Arial"/>
              <a:buNone/>
            </a:pPr>
            <a:r>
              <a:rPr lang="en-GB" dirty="0"/>
              <a:t>Phil.Austin@telefonicatech.uk</a:t>
            </a:r>
          </a:p>
        </p:txBody>
      </p:sp>
      <p:sp>
        <p:nvSpPr>
          <p:cNvPr id="3" name="Google Shape;136;g30ccb334bf1_0_6">
            <a:extLst>
              <a:ext uri="{FF2B5EF4-FFF2-40B4-BE49-F238E27FC236}">
                <a16:creationId xmlns:a16="http://schemas.microsoft.com/office/drawing/2014/main" id="{C74BFC0A-C522-B4D8-6A68-2C3668E01742}"/>
              </a:ext>
            </a:extLst>
          </p:cNvPr>
          <p:cNvSpPr txBox="1">
            <a:spLocks/>
          </p:cNvSpPr>
          <p:nvPr/>
        </p:nvSpPr>
        <p:spPr>
          <a:xfrm>
            <a:off x="1243314" y="2044220"/>
            <a:ext cx="4494300" cy="4287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55600" algn="l" rtl="0">
              <a:lnSpc>
                <a:spcPct val="90000"/>
              </a:lnSpc>
              <a:spcBef>
                <a:spcPts val="1000"/>
              </a:spcBef>
              <a:spcAft>
                <a:spcPts val="0"/>
              </a:spcAft>
              <a:buClr>
                <a:schemeClr val="lt2"/>
              </a:buClr>
              <a:buSzPts val="2000"/>
              <a:buFont typeface="Arial"/>
              <a:buChar char="•"/>
              <a:defRPr sz="2000" b="0" i="0" u="none" strike="noStrike" cap="none">
                <a:solidFill>
                  <a:schemeClr val="lt2"/>
                </a:solidFill>
                <a:latin typeface="Arial"/>
                <a:ea typeface="Arial"/>
                <a:cs typeface="Arial"/>
                <a:sym typeface="Arial"/>
              </a:defRPr>
            </a:lvl1pPr>
            <a:lvl2pPr marL="914400" marR="0" lvl="1" indent="-482600" algn="l" rtl="0">
              <a:lnSpc>
                <a:spcPct val="90000"/>
              </a:lnSpc>
              <a:spcBef>
                <a:spcPts val="500"/>
              </a:spcBef>
              <a:spcAft>
                <a:spcPts val="0"/>
              </a:spcAft>
              <a:buClr>
                <a:schemeClr val="lt2"/>
              </a:buClr>
              <a:buSzPts val="4000"/>
              <a:buFont typeface="Arial"/>
              <a:buChar char="•"/>
              <a:defRPr sz="4000" b="0" i="0" u="none" strike="noStrike" cap="none">
                <a:solidFill>
                  <a:schemeClr val="lt2"/>
                </a:solidFill>
                <a:latin typeface="Arial"/>
                <a:ea typeface="Arial"/>
                <a:cs typeface="Arial"/>
                <a:sym typeface="Arial"/>
              </a:defRPr>
            </a:lvl2pPr>
            <a:lvl3pPr marL="1371600" marR="0" lvl="2" indent="-482600" algn="l" rtl="0">
              <a:lnSpc>
                <a:spcPct val="90000"/>
              </a:lnSpc>
              <a:spcBef>
                <a:spcPts val="500"/>
              </a:spcBef>
              <a:spcAft>
                <a:spcPts val="0"/>
              </a:spcAft>
              <a:buClr>
                <a:schemeClr val="lt2"/>
              </a:buClr>
              <a:buSzPts val="4000"/>
              <a:buFont typeface="Arial"/>
              <a:buChar char="•"/>
              <a:defRPr sz="4000" b="0" i="0" u="none" strike="noStrike" cap="none">
                <a:solidFill>
                  <a:schemeClr val="lt2"/>
                </a:solidFill>
                <a:latin typeface="Arial"/>
                <a:ea typeface="Arial"/>
                <a:cs typeface="Arial"/>
                <a:sym typeface="Arial"/>
              </a:defRPr>
            </a:lvl3pPr>
            <a:lvl4pPr marL="1828800" marR="0" lvl="3" indent="-482600" algn="l" rtl="0">
              <a:lnSpc>
                <a:spcPct val="90000"/>
              </a:lnSpc>
              <a:spcBef>
                <a:spcPts val="500"/>
              </a:spcBef>
              <a:spcAft>
                <a:spcPts val="0"/>
              </a:spcAft>
              <a:buClr>
                <a:schemeClr val="lt2"/>
              </a:buClr>
              <a:buSzPts val="4000"/>
              <a:buFont typeface="Arial"/>
              <a:buChar char="•"/>
              <a:defRPr sz="4000" b="0" i="0" u="none" strike="noStrike" cap="none">
                <a:solidFill>
                  <a:schemeClr val="lt2"/>
                </a:solidFill>
                <a:latin typeface="Arial"/>
                <a:ea typeface="Arial"/>
                <a:cs typeface="Arial"/>
                <a:sym typeface="Arial"/>
              </a:defRPr>
            </a:lvl4pPr>
            <a:lvl5pPr marL="2286000" marR="0" lvl="4" indent="-482600" algn="l" rtl="0">
              <a:lnSpc>
                <a:spcPct val="90000"/>
              </a:lnSpc>
              <a:spcBef>
                <a:spcPts val="500"/>
              </a:spcBef>
              <a:spcAft>
                <a:spcPts val="0"/>
              </a:spcAft>
              <a:buClr>
                <a:schemeClr val="lt2"/>
              </a:buClr>
              <a:buSzPts val="4000"/>
              <a:buFont typeface="Arial"/>
              <a:buChar char="•"/>
              <a:defRPr sz="4000" b="0" i="0" u="none" strike="noStrike" cap="none">
                <a:solidFill>
                  <a:schemeClr val="lt2"/>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rgbClr val="CFE2F3"/>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rgbClr val="CFE2F3"/>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rgbClr val="CFE2F3"/>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rgbClr val="CFE2F3"/>
                </a:solidFill>
                <a:latin typeface="Arial"/>
                <a:ea typeface="Arial"/>
                <a:cs typeface="Arial"/>
                <a:sym typeface="Arial"/>
              </a:defRPr>
            </a:lvl9pPr>
          </a:lstStyle>
          <a:p>
            <a:pPr marL="0" indent="0">
              <a:spcBef>
                <a:spcPts val="0"/>
              </a:spcBef>
              <a:buFont typeface="Arial"/>
              <a:buNone/>
            </a:pPr>
            <a:r>
              <a:rPr lang="en-GB" dirty="0"/>
              <a:t>linkedin.com/in/phila10</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g30ccb334bf1_0_35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PySpark Pre-requisites</a:t>
            </a:r>
            <a:endParaRPr/>
          </a:p>
        </p:txBody>
      </p:sp>
      <p:sp>
        <p:nvSpPr>
          <p:cNvPr id="476" name="Google Shape;476;g30ccb334bf1_0_356"/>
          <p:cNvSpPr txBox="1">
            <a:spLocks noGrp="1"/>
          </p:cNvSpPr>
          <p:nvPr>
            <p:ph type="body" idx="1"/>
          </p:nvPr>
        </p:nvSpPr>
        <p:spPr>
          <a:xfrm>
            <a:off x="838200" y="1375802"/>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dirty="0"/>
              <a:t>Install Java v17</a:t>
            </a:r>
            <a:endParaRPr dirty="0"/>
          </a:p>
          <a:p>
            <a:pPr marL="228600" lvl="0" indent="-228600" algn="l" rtl="0">
              <a:lnSpc>
                <a:spcPct val="90000"/>
              </a:lnSpc>
              <a:spcBef>
                <a:spcPts val="1000"/>
              </a:spcBef>
              <a:spcAft>
                <a:spcPts val="0"/>
              </a:spcAft>
              <a:buClr>
                <a:schemeClr val="dk1"/>
              </a:buClr>
              <a:buSzPts val="2800"/>
              <a:buChar char="•"/>
            </a:pPr>
            <a:r>
              <a:rPr lang="en-GB" dirty="0"/>
              <a:t>Set paths in environment variables</a:t>
            </a:r>
            <a:endParaRPr dirty="0"/>
          </a:p>
          <a:p>
            <a:pPr marL="685800" lvl="1" indent="-228600" algn="l" rtl="0">
              <a:lnSpc>
                <a:spcPct val="90000"/>
              </a:lnSpc>
              <a:spcBef>
                <a:spcPts val="500"/>
              </a:spcBef>
              <a:spcAft>
                <a:spcPts val="0"/>
              </a:spcAft>
              <a:buClr>
                <a:schemeClr val="dk1"/>
              </a:buClr>
              <a:buSzPts val="2400"/>
              <a:buChar char="•"/>
            </a:pPr>
            <a:r>
              <a:rPr lang="en-GB" dirty="0"/>
              <a:t>JAVA_HOME</a:t>
            </a:r>
            <a:endParaRPr dirty="0"/>
          </a:p>
          <a:p>
            <a:pPr marL="685800" lvl="1" indent="-228600" algn="l" rtl="0">
              <a:lnSpc>
                <a:spcPct val="90000"/>
              </a:lnSpc>
              <a:spcBef>
                <a:spcPts val="500"/>
              </a:spcBef>
              <a:spcAft>
                <a:spcPts val="0"/>
              </a:spcAft>
              <a:buClr>
                <a:schemeClr val="dk1"/>
              </a:buClr>
              <a:buSzPts val="2400"/>
              <a:buChar char="•"/>
            </a:pPr>
            <a:r>
              <a:rPr lang="en-GB" dirty="0"/>
              <a:t>PATH</a:t>
            </a:r>
            <a:endParaRPr dirty="0"/>
          </a:p>
          <a:p>
            <a:pPr marL="685800" lvl="1" indent="-76200" algn="l" rtl="0">
              <a:lnSpc>
                <a:spcPct val="90000"/>
              </a:lnSpc>
              <a:spcBef>
                <a:spcPts val="500"/>
              </a:spcBef>
              <a:spcAft>
                <a:spcPts val="0"/>
              </a:spcAft>
              <a:buClr>
                <a:schemeClr val="dk1"/>
              </a:buClr>
              <a:buSzPts val="2400"/>
              <a:buNone/>
            </a:pPr>
            <a:endParaRPr dirty="0"/>
          </a:p>
          <a:p>
            <a:pPr marL="228600" indent="-228600">
              <a:buSzPts val="2800"/>
            </a:pPr>
            <a:r>
              <a:rPr lang="en-GB" dirty="0"/>
              <a:t>Install Apache Spark v3.5.3</a:t>
            </a:r>
            <a:endParaRPr dirty="0"/>
          </a:p>
          <a:p>
            <a:pPr marL="0" lvl="0" indent="0" algn="l" rtl="0">
              <a:lnSpc>
                <a:spcPct val="90000"/>
              </a:lnSpc>
              <a:spcBef>
                <a:spcPts val="1000"/>
              </a:spcBef>
              <a:spcAft>
                <a:spcPts val="0"/>
              </a:spcAft>
              <a:buClr>
                <a:schemeClr val="dk1"/>
              </a:buClr>
              <a:buSzPts val="2800"/>
              <a:buNone/>
            </a:pPr>
            <a:endParaRPr dirty="0"/>
          </a:p>
        </p:txBody>
      </p:sp>
    </p:spTree>
    <p:extLst>
      <p:ext uri="{BB962C8B-B14F-4D97-AF65-F5344CB8AC3E}">
        <p14:creationId xmlns:p14="http://schemas.microsoft.com/office/powerpoint/2010/main" val="48731741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g30ccb334bf1_0_35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PySpark Pre-requisites</a:t>
            </a:r>
            <a:endParaRPr/>
          </a:p>
        </p:txBody>
      </p:sp>
      <p:sp>
        <p:nvSpPr>
          <p:cNvPr id="476" name="Google Shape;476;g30ccb334bf1_0_356"/>
          <p:cNvSpPr txBox="1">
            <a:spLocks noGrp="1"/>
          </p:cNvSpPr>
          <p:nvPr>
            <p:ph type="body" idx="1"/>
          </p:nvPr>
        </p:nvSpPr>
        <p:spPr>
          <a:xfrm>
            <a:off x="838200" y="1375802"/>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dirty="0"/>
              <a:t>Install Java v17</a:t>
            </a:r>
            <a:endParaRPr dirty="0"/>
          </a:p>
          <a:p>
            <a:pPr marL="228600" lvl="0" indent="-228600" algn="l" rtl="0">
              <a:lnSpc>
                <a:spcPct val="90000"/>
              </a:lnSpc>
              <a:spcBef>
                <a:spcPts val="1000"/>
              </a:spcBef>
              <a:spcAft>
                <a:spcPts val="0"/>
              </a:spcAft>
              <a:buClr>
                <a:schemeClr val="dk1"/>
              </a:buClr>
              <a:buSzPts val="2800"/>
              <a:buChar char="•"/>
            </a:pPr>
            <a:r>
              <a:rPr lang="en-GB" dirty="0"/>
              <a:t>Set paths in environment variables</a:t>
            </a:r>
            <a:endParaRPr dirty="0"/>
          </a:p>
          <a:p>
            <a:pPr marL="685800" lvl="1" indent="-228600" algn="l" rtl="0">
              <a:lnSpc>
                <a:spcPct val="90000"/>
              </a:lnSpc>
              <a:spcBef>
                <a:spcPts val="500"/>
              </a:spcBef>
              <a:spcAft>
                <a:spcPts val="0"/>
              </a:spcAft>
              <a:buClr>
                <a:schemeClr val="dk1"/>
              </a:buClr>
              <a:buSzPts val="2400"/>
              <a:buChar char="•"/>
            </a:pPr>
            <a:r>
              <a:rPr lang="en-GB" dirty="0"/>
              <a:t>JAVA_HOME</a:t>
            </a:r>
            <a:endParaRPr dirty="0"/>
          </a:p>
          <a:p>
            <a:pPr marL="685800" lvl="1" indent="-228600" algn="l" rtl="0">
              <a:lnSpc>
                <a:spcPct val="90000"/>
              </a:lnSpc>
              <a:spcBef>
                <a:spcPts val="500"/>
              </a:spcBef>
              <a:spcAft>
                <a:spcPts val="0"/>
              </a:spcAft>
              <a:buClr>
                <a:schemeClr val="dk1"/>
              </a:buClr>
              <a:buSzPts val="2400"/>
              <a:buChar char="•"/>
            </a:pPr>
            <a:r>
              <a:rPr lang="en-GB" dirty="0"/>
              <a:t>PATH</a:t>
            </a:r>
            <a:endParaRPr dirty="0"/>
          </a:p>
          <a:p>
            <a:pPr marL="685800" lvl="1" indent="-76200" algn="l" rtl="0">
              <a:lnSpc>
                <a:spcPct val="90000"/>
              </a:lnSpc>
              <a:spcBef>
                <a:spcPts val="500"/>
              </a:spcBef>
              <a:spcAft>
                <a:spcPts val="0"/>
              </a:spcAft>
              <a:buClr>
                <a:schemeClr val="dk1"/>
              </a:buClr>
              <a:buSzPts val="2400"/>
              <a:buNone/>
            </a:pPr>
            <a:endParaRPr dirty="0"/>
          </a:p>
          <a:p>
            <a:pPr marL="228600" indent="-228600">
              <a:buSzPts val="2800"/>
            </a:pPr>
            <a:r>
              <a:rPr lang="en-GB" dirty="0"/>
              <a:t>Install Apache Spark v3.5.3</a:t>
            </a:r>
            <a:endParaRPr dirty="0"/>
          </a:p>
          <a:p>
            <a:pPr marL="228600" lvl="0" indent="-228600" algn="l" rtl="0">
              <a:lnSpc>
                <a:spcPct val="90000"/>
              </a:lnSpc>
              <a:spcBef>
                <a:spcPts val="1000"/>
              </a:spcBef>
              <a:spcAft>
                <a:spcPts val="0"/>
              </a:spcAft>
              <a:buClr>
                <a:schemeClr val="dk1"/>
              </a:buClr>
              <a:buSzPts val="2800"/>
              <a:buChar char="•"/>
            </a:pPr>
            <a:r>
              <a:rPr lang="en-GB" dirty="0"/>
              <a:t>Install winutils.exe</a:t>
            </a:r>
            <a:endParaRPr dirty="0"/>
          </a:p>
          <a:p>
            <a:pPr marL="0" lvl="0" indent="0" algn="l" rtl="0">
              <a:lnSpc>
                <a:spcPct val="90000"/>
              </a:lnSpc>
              <a:spcBef>
                <a:spcPts val="1000"/>
              </a:spcBef>
              <a:spcAft>
                <a:spcPts val="0"/>
              </a:spcAft>
              <a:buClr>
                <a:schemeClr val="dk1"/>
              </a:buClr>
              <a:buSzPts val="2800"/>
              <a:buNone/>
            </a:pPr>
            <a:endParaRPr dirty="0"/>
          </a:p>
        </p:txBody>
      </p:sp>
    </p:spTree>
    <p:extLst>
      <p:ext uri="{BB962C8B-B14F-4D97-AF65-F5344CB8AC3E}">
        <p14:creationId xmlns:p14="http://schemas.microsoft.com/office/powerpoint/2010/main" val="392052253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g30ccb334bf1_0_35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PySpark Pre-requisites</a:t>
            </a:r>
            <a:endParaRPr/>
          </a:p>
        </p:txBody>
      </p:sp>
      <p:sp>
        <p:nvSpPr>
          <p:cNvPr id="476" name="Google Shape;476;g30ccb334bf1_0_356"/>
          <p:cNvSpPr txBox="1">
            <a:spLocks noGrp="1"/>
          </p:cNvSpPr>
          <p:nvPr>
            <p:ph type="body" idx="1"/>
          </p:nvPr>
        </p:nvSpPr>
        <p:spPr>
          <a:xfrm>
            <a:off x="838200" y="1375802"/>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dirty="0"/>
              <a:t>Install Java v17</a:t>
            </a:r>
            <a:endParaRPr dirty="0"/>
          </a:p>
          <a:p>
            <a:pPr marL="228600" lvl="0" indent="-228600" algn="l" rtl="0">
              <a:lnSpc>
                <a:spcPct val="90000"/>
              </a:lnSpc>
              <a:spcBef>
                <a:spcPts val="1000"/>
              </a:spcBef>
              <a:spcAft>
                <a:spcPts val="0"/>
              </a:spcAft>
              <a:buClr>
                <a:schemeClr val="dk1"/>
              </a:buClr>
              <a:buSzPts val="2800"/>
              <a:buChar char="•"/>
            </a:pPr>
            <a:r>
              <a:rPr lang="en-GB" dirty="0"/>
              <a:t>Set paths in environment variables</a:t>
            </a:r>
            <a:endParaRPr dirty="0"/>
          </a:p>
          <a:p>
            <a:pPr marL="685800" lvl="1" indent="-228600" algn="l" rtl="0">
              <a:lnSpc>
                <a:spcPct val="90000"/>
              </a:lnSpc>
              <a:spcBef>
                <a:spcPts val="500"/>
              </a:spcBef>
              <a:spcAft>
                <a:spcPts val="0"/>
              </a:spcAft>
              <a:buClr>
                <a:schemeClr val="dk1"/>
              </a:buClr>
              <a:buSzPts val="2400"/>
              <a:buChar char="•"/>
            </a:pPr>
            <a:r>
              <a:rPr lang="en-GB" dirty="0"/>
              <a:t>JAVA_HOME</a:t>
            </a:r>
            <a:endParaRPr dirty="0"/>
          </a:p>
          <a:p>
            <a:pPr marL="685800" lvl="1" indent="-228600" algn="l" rtl="0">
              <a:lnSpc>
                <a:spcPct val="90000"/>
              </a:lnSpc>
              <a:spcBef>
                <a:spcPts val="500"/>
              </a:spcBef>
              <a:spcAft>
                <a:spcPts val="0"/>
              </a:spcAft>
              <a:buClr>
                <a:schemeClr val="dk1"/>
              </a:buClr>
              <a:buSzPts val="2400"/>
              <a:buChar char="•"/>
            </a:pPr>
            <a:r>
              <a:rPr lang="en-GB" dirty="0"/>
              <a:t>PATH</a:t>
            </a:r>
            <a:endParaRPr dirty="0"/>
          </a:p>
          <a:p>
            <a:pPr marL="685800" lvl="1" indent="-76200" algn="l" rtl="0">
              <a:lnSpc>
                <a:spcPct val="90000"/>
              </a:lnSpc>
              <a:spcBef>
                <a:spcPts val="500"/>
              </a:spcBef>
              <a:spcAft>
                <a:spcPts val="0"/>
              </a:spcAft>
              <a:buClr>
                <a:schemeClr val="dk1"/>
              </a:buClr>
              <a:buSzPts val="2400"/>
              <a:buNone/>
            </a:pPr>
            <a:endParaRPr dirty="0"/>
          </a:p>
          <a:p>
            <a:pPr marL="228600" indent="-228600">
              <a:buSzPts val="2800"/>
            </a:pPr>
            <a:r>
              <a:rPr lang="en-GB" dirty="0"/>
              <a:t>Install Apache Spark v3.5.3</a:t>
            </a:r>
            <a:endParaRPr dirty="0"/>
          </a:p>
          <a:p>
            <a:pPr marL="228600" lvl="0" indent="-228600" algn="l" rtl="0">
              <a:lnSpc>
                <a:spcPct val="90000"/>
              </a:lnSpc>
              <a:spcBef>
                <a:spcPts val="1000"/>
              </a:spcBef>
              <a:spcAft>
                <a:spcPts val="0"/>
              </a:spcAft>
              <a:buClr>
                <a:schemeClr val="dk1"/>
              </a:buClr>
              <a:buSzPts val="2800"/>
              <a:buChar char="•"/>
            </a:pPr>
            <a:r>
              <a:rPr lang="en-GB" dirty="0"/>
              <a:t>Install winutils.exe</a:t>
            </a:r>
            <a:endParaRPr dirty="0"/>
          </a:p>
          <a:p>
            <a:pPr marL="228600" lvl="0" indent="-228600" algn="l" rtl="0">
              <a:lnSpc>
                <a:spcPct val="90000"/>
              </a:lnSpc>
              <a:spcBef>
                <a:spcPts val="1000"/>
              </a:spcBef>
              <a:spcAft>
                <a:spcPts val="0"/>
              </a:spcAft>
              <a:buClr>
                <a:schemeClr val="dk1"/>
              </a:buClr>
              <a:buSzPts val="2800"/>
              <a:buChar char="•"/>
            </a:pPr>
            <a:r>
              <a:rPr lang="en-GB" dirty="0"/>
              <a:t>Create virtual environment</a:t>
            </a:r>
            <a:endParaRPr dirty="0"/>
          </a:p>
          <a:p>
            <a:pPr marL="0" lvl="0" indent="0" algn="l" rtl="0">
              <a:lnSpc>
                <a:spcPct val="90000"/>
              </a:lnSpc>
              <a:spcBef>
                <a:spcPts val="1000"/>
              </a:spcBef>
              <a:spcAft>
                <a:spcPts val="0"/>
              </a:spcAft>
              <a:buClr>
                <a:schemeClr val="dk1"/>
              </a:buClr>
              <a:buSzPts val="2800"/>
              <a:buNone/>
            </a:pPr>
            <a:endParaRPr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g30ccb334bf1_0_35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PySpark Pre-requisites</a:t>
            </a:r>
            <a:endParaRPr/>
          </a:p>
        </p:txBody>
      </p:sp>
      <p:sp>
        <p:nvSpPr>
          <p:cNvPr id="476" name="Google Shape;476;g30ccb334bf1_0_356"/>
          <p:cNvSpPr txBox="1">
            <a:spLocks noGrp="1"/>
          </p:cNvSpPr>
          <p:nvPr>
            <p:ph type="body" idx="1"/>
          </p:nvPr>
        </p:nvSpPr>
        <p:spPr>
          <a:xfrm>
            <a:off x="838200" y="1368425"/>
            <a:ext cx="10515600" cy="505449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dirty="0"/>
              <a:t>Install Java v17</a:t>
            </a:r>
            <a:endParaRPr dirty="0"/>
          </a:p>
          <a:p>
            <a:pPr marL="228600" lvl="0" indent="-228600" algn="l" rtl="0">
              <a:lnSpc>
                <a:spcPct val="90000"/>
              </a:lnSpc>
              <a:spcBef>
                <a:spcPts val="1000"/>
              </a:spcBef>
              <a:spcAft>
                <a:spcPts val="0"/>
              </a:spcAft>
              <a:buClr>
                <a:schemeClr val="dk1"/>
              </a:buClr>
              <a:buSzPts val="2800"/>
              <a:buChar char="•"/>
            </a:pPr>
            <a:r>
              <a:rPr lang="en-GB" dirty="0"/>
              <a:t>Set paths in environment variables</a:t>
            </a:r>
            <a:endParaRPr dirty="0"/>
          </a:p>
          <a:p>
            <a:pPr marL="685800" lvl="1" indent="-228600" algn="l" rtl="0">
              <a:lnSpc>
                <a:spcPct val="90000"/>
              </a:lnSpc>
              <a:spcBef>
                <a:spcPts val="500"/>
              </a:spcBef>
              <a:spcAft>
                <a:spcPts val="0"/>
              </a:spcAft>
              <a:buClr>
                <a:schemeClr val="dk1"/>
              </a:buClr>
              <a:buSzPts val="2400"/>
              <a:buChar char="•"/>
            </a:pPr>
            <a:r>
              <a:rPr lang="en-GB" dirty="0"/>
              <a:t>JAVA_HOME</a:t>
            </a:r>
            <a:endParaRPr dirty="0"/>
          </a:p>
          <a:p>
            <a:pPr marL="685800" lvl="1" indent="-228600" algn="l" rtl="0">
              <a:lnSpc>
                <a:spcPct val="90000"/>
              </a:lnSpc>
              <a:spcBef>
                <a:spcPts val="500"/>
              </a:spcBef>
              <a:spcAft>
                <a:spcPts val="0"/>
              </a:spcAft>
              <a:buClr>
                <a:schemeClr val="dk1"/>
              </a:buClr>
              <a:buSzPts val="2400"/>
              <a:buChar char="•"/>
            </a:pPr>
            <a:r>
              <a:rPr lang="en-GB" dirty="0"/>
              <a:t>PATH</a:t>
            </a:r>
            <a:endParaRPr dirty="0"/>
          </a:p>
          <a:p>
            <a:pPr marL="685800" lvl="1" indent="-76200" algn="l" rtl="0">
              <a:lnSpc>
                <a:spcPct val="90000"/>
              </a:lnSpc>
              <a:spcBef>
                <a:spcPts val="500"/>
              </a:spcBef>
              <a:spcAft>
                <a:spcPts val="0"/>
              </a:spcAft>
              <a:buClr>
                <a:schemeClr val="dk1"/>
              </a:buClr>
              <a:buSzPts val="2400"/>
              <a:buNone/>
            </a:pPr>
            <a:endParaRPr dirty="0"/>
          </a:p>
          <a:p>
            <a:pPr marL="228600" indent="-228600">
              <a:buSzPts val="2800"/>
            </a:pPr>
            <a:r>
              <a:rPr lang="en-GB" dirty="0"/>
              <a:t>Install Apache Spark v3.5.3</a:t>
            </a:r>
            <a:endParaRPr dirty="0"/>
          </a:p>
          <a:p>
            <a:pPr marL="228600" lvl="0" indent="-228600" algn="l" rtl="0">
              <a:lnSpc>
                <a:spcPct val="90000"/>
              </a:lnSpc>
              <a:spcBef>
                <a:spcPts val="1000"/>
              </a:spcBef>
              <a:spcAft>
                <a:spcPts val="0"/>
              </a:spcAft>
              <a:buClr>
                <a:schemeClr val="dk1"/>
              </a:buClr>
              <a:buSzPts val="2800"/>
              <a:buChar char="•"/>
            </a:pPr>
            <a:r>
              <a:rPr lang="en-GB" dirty="0"/>
              <a:t>Install winutils.exe</a:t>
            </a:r>
            <a:endParaRPr dirty="0"/>
          </a:p>
          <a:p>
            <a:pPr marL="228600" lvl="0" indent="-228600" algn="l" rtl="0">
              <a:lnSpc>
                <a:spcPct val="90000"/>
              </a:lnSpc>
              <a:spcBef>
                <a:spcPts val="1000"/>
              </a:spcBef>
              <a:spcAft>
                <a:spcPts val="0"/>
              </a:spcAft>
              <a:buClr>
                <a:schemeClr val="dk1"/>
              </a:buClr>
              <a:buSzPts val="2800"/>
              <a:buChar char="•"/>
            </a:pPr>
            <a:r>
              <a:rPr lang="en-GB" dirty="0"/>
              <a:t>Create virtual environment</a:t>
            </a:r>
          </a:p>
          <a:p>
            <a:pPr marL="228600" lvl="0" indent="-228600" algn="l" rtl="0">
              <a:lnSpc>
                <a:spcPct val="90000"/>
              </a:lnSpc>
              <a:spcBef>
                <a:spcPts val="1000"/>
              </a:spcBef>
              <a:spcAft>
                <a:spcPts val="0"/>
              </a:spcAft>
              <a:buClr>
                <a:schemeClr val="dk1"/>
              </a:buClr>
              <a:buSzPts val="2800"/>
              <a:buChar char="•"/>
            </a:pPr>
            <a:r>
              <a:rPr lang="en-GB" dirty="0"/>
              <a:t>Install </a:t>
            </a:r>
            <a:r>
              <a:rPr lang="en-GB" dirty="0" err="1"/>
              <a:t>pyspark</a:t>
            </a:r>
            <a:endParaRPr dirty="0"/>
          </a:p>
          <a:p>
            <a:pPr marL="0" lvl="0" indent="0" algn="l" rtl="0">
              <a:lnSpc>
                <a:spcPct val="90000"/>
              </a:lnSpc>
              <a:spcBef>
                <a:spcPts val="1000"/>
              </a:spcBef>
              <a:spcAft>
                <a:spcPts val="0"/>
              </a:spcAft>
              <a:buClr>
                <a:schemeClr val="dk1"/>
              </a:buClr>
              <a:buSzPts val="2800"/>
              <a:buNone/>
            </a:pPr>
            <a:endParaRPr dirty="0"/>
          </a:p>
        </p:txBody>
      </p:sp>
    </p:spTree>
    <p:extLst>
      <p:ext uri="{BB962C8B-B14F-4D97-AF65-F5344CB8AC3E}">
        <p14:creationId xmlns:p14="http://schemas.microsoft.com/office/powerpoint/2010/main" val="241551955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g30ccb334bf1_0_35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PySpark Pre-requisites</a:t>
            </a:r>
            <a:endParaRPr/>
          </a:p>
        </p:txBody>
      </p:sp>
      <p:sp>
        <p:nvSpPr>
          <p:cNvPr id="476" name="Google Shape;476;g30ccb334bf1_0_356"/>
          <p:cNvSpPr txBox="1">
            <a:spLocks noGrp="1"/>
          </p:cNvSpPr>
          <p:nvPr>
            <p:ph type="body" idx="1"/>
          </p:nvPr>
        </p:nvSpPr>
        <p:spPr>
          <a:xfrm>
            <a:off x="838200" y="1368425"/>
            <a:ext cx="10515600" cy="505449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dirty="0"/>
              <a:t>Install Java v17</a:t>
            </a:r>
            <a:endParaRPr dirty="0"/>
          </a:p>
          <a:p>
            <a:pPr marL="228600" lvl="0" indent="-228600" algn="l" rtl="0">
              <a:lnSpc>
                <a:spcPct val="90000"/>
              </a:lnSpc>
              <a:spcBef>
                <a:spcPts val="1000"/>
              </a:spcBef>
              <a:spcAft>
                <a:spcPts val="0"/>
              </a:spcAft>
              <a:buClr>
                <a:schemeClr val="dk1"/>
              </a:buClr>
              <a:buSzPts val="2800"/>
              <a:buChar char="•"/>
            </a:pPr>
            <a:r>
              <a:rPr lang="en-GB" dirty="0"/>
              <a:t>Set paths in environment variables</a:t>
            </a:r>
            <a:endParaRPr dirty="0"/>
          </a:p>
          <a:p>
            <a:pPr marL="685800" lvl="1" indent="-228600" algn="l" rtl="0">
              <a:lnSpc>
                <a:spcPct val="90000"/>
              </a:lnSpc>
              <a:spcBef>
                <a:spcPts val="500"/>
              </a:spcBef>
              <a:spcAft>
                <a:spcPts val="0"/>
              </a:spcAft>
              <a:buClr>
                <a:schemeClr val="dk1"/>
              </a:buClr>
              <a:buSzPts val="2400"/>
              <a:buChar char="•"/>
            </a:pPr>
            <a:r>
              <a:rPr lang="en-GB" dirty="0"/>
              <a:t>JAVA_HOME</a:t>
            </a:r>
            <a:endParaRPr dirty="0"/>
          </a:p>
          <a:p>
            <a:pPr marL="685800" lvl="1" indent="-228600" algn="l" rtl="0">
              <a:lnSpc>
                <a:spcPct val="90000"/>
              </a:lnSpc>
              <a:spcBef>
                <a:spcPts val="500"/>
              </a:spcBef>
              <a:spcAft>
                <a:spcPts val="0"/>
              </a:spcAft>
              <a:buClr>
                <a:schemeClr val="dk1"/>
              </a:buClr>
              <a:buSzPts val="2400"/>
              <a:buChar char="•"/>
            </a:pPr>
            <a:r>
              <a:rPr lang="en-GB" dirty="0"/>
              <a:t>PATH</a:t>
            </a:r>
            <a:endParaRPr dirty="0"/>
          </a:p>
          <a:p>
            <a:pPr marL="685800" lvl="1" indent="-76200" algn="l" rtl="0">
              <a:lnSpc>
                <a:spcPct val="90000"/>
              </a:lnSpc>
              <a:spcBef>
                <a:spcPts val="5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800"/>
              <a:buChar char="•"/>
            </a:pPr>
            <a:r>
              <a:rPr lang="en-GB" dirty="0"/>
              <a:t>Install Apache Spark v3.5.3</a:t>
            </a:r>
            <a:endParaRPr dirty="0"/>
          </a:p>
          <a:p>
            <a:pPr marL="228600" lvl="0" indent="-228600" algn="l" rtl="0">
              <a:lnSpc>
                <a:spcPct val="90000"/>
              </a:lnSpc>
              <a:spcBef>
                <a:spcPts val="1000"/>
              </a:spcBef>
              <a:spcAft>
                <a:spcPts val="0"/>
              </a:spcAft>
              <a:buClr>
                <a:schemeClr val="dk1"/>
              </a:buClr>
              <a:buSzPts val="2800"/>
              <a:buChar char="•"/>
            </a:pPr>
            <a:r>
              <a:rPr lang="en-GB" dirty="0"/>
              <a:t>Install winutils.exe</a:t>
            </a:r>
            <a:endParaRPr dirty="0"/>
          </a:p>
          <a:p>
            <a:pPr marL="228600" lvl="0" indent="-228600" algn="l" rtl="0">
              <a:lnSpc>
                <a:spcPct val="90000"/>
              </a:lnSpc>
              <a:spcBef>
                <a:spcPts val="1000"/>
              </a:spcBef>
              <a:spcAft>
                <a:spcPts val="0"/>
              </a:spcAft>
              <a:buClr>
                <a:schemeClr val="dk1"/>
              </a:buClr>
              <a:buSzPts val="2800"/>
              <a:buChar char="•"/>
            </a:pPr>
            <a:r>
              <a:rPr lang="en-GB" dirty="0"/>
              <a:t>Create virtual environment &amp; install python</a:t>
            </a:r>
          </a:p>
          <a:p>
            <a:pPr marL="228600" indent="-228600">
              <a:buSzPts val="2800"/>
            </a:pPr>
            <a:r>
              <a:rPr lang="fr-FR" dirty="0"/>
              <a:t>Instructions: </a:t>
            </a:r>
            <a:r>
              <a:rPr lang="fr-FR" dirty="0">
                <a:solidFill>
                  <a:schemeClr val="hlink"/>
                </a:solidFill>
                <a:uFill>
                  <a:noFill/>
                </a:uFill>
                <a:hlinkClick r:id="rId3"/>
              </a:rPr>
              <a:t>https://sparkbyexamples.com/pyspark-tutorial/</a:t>
            </a:r>
            <a:endParaRPr lang="fr-FR" dirty="0"/>
          </a:p>
          <a:p>
            <a:pPr marL="0" lvl="0" indent="0" algn="l" rtl="0">
              <a:lnSpc>
                <a:spcPct val="90000"/>
              </a:lnSpc>
              <a:spcBef>
                <a:spcPts val="1000"/>
              </a:spcBef>
              <a:spcAft>
                <a:spcPts val="0"/>
              </a:spcAft>
              <a:buClr>
                <a:schemeClr val="dk1"/>
              </a:buClr>
              <a:buSzPts val="2800"/>
              <a:buNone/>
            </a:pPr>
            <a:endParaRPr dirty="0"/>
          </a:p>
          <a:p>
            <a:pPr marL="0" lvl="0" indent="0" algn="l" rtl="0">
              <a:lnSpc>
                <a:spcPct val="90000"/>
              </a:lnSpc>
              <a:spcBef>
                <a:spcPts val="1000"/>
              </a:spcBef>
              <a:spcAft>
                <a:spcPts val="0"/>
              </a:spcAft>
              <a:buClr>
                <a:schemeClr val="dk1"/>
              </a:buClr>
              <a:buSzPts val="2800"/>
              <a:buNone/>
            </a:pPr>
            <a:endParaRPr dirty="0"/>
          </a:p>
        </p:txBody>
      </p:sp>
    </p:spTree>
    <p:extLst>
      <p:ext uri="{BB962C8B-B14F-4D97-AF65-F5344CB8AC3E}">
        <p14:creationId xmlns:p14="http://schemas.microsoft.com/office/powerpoint/2010/main" val="9896305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g30ccb334bf1_0_36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PySpark Demo</a:t>
            </a:r>
            <a:endParaRPr/>
          </a:p>
        </p:txBody>
      </p:sp>
      <p:sp>
        <p:nvSpPr>
          <p:cNvPr id="489" name="Google Shape;489;g30ccb334bf1_0_366"/>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Uses VS Code</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g30ccb334bf1_0_37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PySpark Demo</a:t>
            </a:r>
            <a:endParaRPr/>
          </a:p>
        </p:txBody>
      </p:sp>
      <p:sp>
        <p:nvSpPr>
          <p:cNvPr id="496" name="Google Shape;496;g30ccb334bf1_0_372"/>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Uses VS Code</a:t>
            </a:r>
            <a:endParaRPr/>
          </a:p>
          <a:p>
            <a:pPr marL="228600" lvl="0" indent="-228600" algn="l" rtl="0">
              <a:lnSpc>
                <a:spcPct val="90000"/>
              </a:lnSpc>
              <a:spcBef>
                <a:spcPts val="1000"/>
              </a:spcBef>
              <a:spcAft>
                <a:spcPts val="0"/>
              </a:spcAft>
              <a:buClr>
                <a:schemeClr val="dk1"/>
              </a:buClr>
              <a:buSzPts val="2800"/>
              <a:buChar char="•"/>
            </a:pPr>
            <a:r>
              <a:rPr lang="en-GB"/>
              <a:t>Needs Jupyter package installed</a:t>
            </a:r>
            <a:endParaRPr/>
          </a:p>
          <a:p>
            <a:pPr marL="457200" lvl="1" indent="0" algn="l" rtl="0">
              <a:lnSpc>
                <a:spcPct val="90000"/>
              </a:lnSpc>
              <a:spcBef>
                <a:spcPts val="500"/>
              </a:spcBef>
              <a:spcAft>
                <a:spcPts val="0"/>
              </a:spcAft>
              <a:buClr>
                <a:schemeClr val="dk1"/>
              </a:buClr>
              <a:buSzPts val="2400"/>
              <a:buNone/>
            </a:pPr>
            <a:r>
              <a:rPr lang="en-GB">
                <a:latin typeface="Consolas"/>
                <a:ea typeface="Consolas"/>
                <a:cs typeface="Consolas"/>
                <a:sym typeface="Consolas"/>
              </a:rPr>
              <a:t>conda install jupyter</a:t>
            </a:r>
            <a:endParaRPr>
              <a:latin typeface="Consolas"/>
              <a:ea typeface="Consolas"/>
              <a:cs typeface="Consolas"/>
              <a:sym typeface="Consolas"/>
            </a:endParaRPr>
          </a:p>
          <a:p>
            <a:pPr marL="457200" lvl="1" indent="0" algn="l" rtl="0">
              <a:lnSpc>
                <a:spcPct val="90000"/>
              </a:lnSpc>
              <a:spcBef>
                <a:spcPts val="500"/>
              </a:spcBef>
              <a:spcAft>
                <a:spcPts val="0"/>
              </a:spcAft>
              <a:buClr>
                <a:schemeClr val="dk1"/>
              </a:buClr>
              <a:buSzPts val="2400"/>
              <a:buNone/>
            </a:pPr>
            <a:r>
              <a:rPr lang="en-GB">
                <a:latin typeface="Consolas"/>
                <a:ea typeface="Consolas"/>
                <a:cs typeface="Consolas"/>
                <a:sym typeface="Consolas"/>
              </a:rPr>
              <a:t>pip install jupyter</a:t>
            </a:r>
            <a:endParaRPr>
              <a:latin typeface="Consolas"/>
              <a:ea typeface="Consolas"/>
              <a:cs typeface="Consolas"/>
              <a:sym typeface="Consolas"/>
            </a:endParaRPr>
          </a:p>
          <a:p>
            <a:pPr marL="228600" lvl="0" indent="-228600" algn="l" rtl="0">
              <a:lnSpc>
                <a:spcPct val="90000"/>
              </a:lnSpc>
              <a:spcBef>
                <a:spcPts val="1000"/>
              </a:spcBef>
              <a:spcAft>
                <a:spcPts val="0"/>
              </a:spcAft>
              <a:buClr>
                <a:schemeClr val="dk1"/>
              </a:buClr>
              <a:buSzPts val="2800"/>
              <a:buChar char="•"/>
            </a:pPr>
            <a:r>
              <a:rPr lang="en-GB"/>
              <a:t>Jupyter extension</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g30ccb334bf1_0_37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dirty="0" err="1"/>
              <a:t>PySpark</a:t>
            </a:r>
            <a:r>
              <a:rPr lang="en-GB" dirty="0"/>
              <a:t> Demo</a:t>
            </a:r>
            <a:endParaRPr dirty="0"/>
          </a:p>
        </p:txBody>
      </p:sp>
    </p:spTree>
    <p:extLst>
      <p:ext uri="{BB962C8B-B14F-4D97-AF65-F5344CB8AC3E}">
        <p14:creationId xmlns:p14="http://schemas.microsoft.com/office/powerpoint/2010/main" val="242497628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g30ccb334bf1_0_697"/>
          <p:cNvSpPr txBox="1">
            <a:spLocks noGrp="1"/>
          </p:cNvSpPr>
          <p:nvPr>
            <p:ph type="title"/>
          </p:nvPr>
        </p:nvSpPr>
        <p:spPr>
          <a:xfrm>
            <a:off x="415600" y="593367"/>
            <a:ext cx="11360700" cy="7635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GB"/>
              <a:t>Quick-start SQL and Python</a:t>
            </a:r>
            <a:endParaRPr/>
          </a:p>
        </p:txBody>
      </p:sp>
      <p:sp>
        <p:nvSpPr>
          <p:cNvPr id="508" name="Google Shape;508;g30ccb334bf1_0_697"/>
          <p:cNvSpPr txBox="1">
            <a:spLocks noGrp="1"/>
          </p:cNvSpPr>
          <p:nvPr>
            <p:ph type="body" idx="1"/>
          </p:nvPr>
        </p:nvSpPr>
        <p:spPr>
          <a:xfrm>
            <a:off x="415600" y="1536633"/>
            <a:ext cx="11360700" cy="4555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GB" b="1"/>
              <a:t>Tools</a:t>
            </a:r>
            <a:endParaRPr b="1"/>
          </a:p>
          <a:p>
            <a:pPr marL="457200" lvl="0" indent="-406400" algn="l" rtl="0">
              <a:spcBef>
                <a:spcPts val="1000"/>
              </a:spcBef>
              <a:spcAft>
                <a:spcPts val="0"/>
              </a:spcAft>
              <a:buSzPts val="2800"/>
              <a:buChar char="•"/>
            </a:pPr>
            <a:r>
              <a:rPr lang="en-GB"/>
              <a:t>VS Code</a:t>
            </a:r>
            <a:endParaRPr/>
          </a:p>
          <a:p>
            <a:pPr marL="457200" lvl="0" indent="-406400" algn="l" rtl="0">
              <a:spcBef>
                <a:spcPts val="0"/>
              </a:spcBef>
              <a:spcAft>
                <a:spcPts val="0"/>
              </a:spcAft>
              <a:buSzPts val="2800"/>
              <a:buChar char="•"/>
            </a:pPr>
            <a:r>
              <a:rPr lang="en-GB"/>
              <a:t>Sql Server Management Studio (SSMS)</a:t>
            </a:r>
            <a:endParaRPr/>
          </a:p>
          <a:p>
            <a:pPr marL="0" lvl="0" indent="0" algn="l" rtl="0">
              <a:spcBef>
                <a:spcPts val="1000"/>
              </a:spcBef>
              <a:spcAft>
                <a:spcPts val="0"/>
              </a:spcAft>
              <a:buNone/>
            </a:pPr>
            <a:r>
              <a:rPr lang="en-GB" b="1"/>
              <a:t>Applications</a:t>
            </a:r>
            <a:endParaRPr b="1"/>
          </a:p>
          <a:p>
            <a:pPr marL="457200" lvl="0" indent="-406400" algn="l" rtl="0">
              <a:spcBef>
                <a:spcPts val="1000"/>
              </a:spcBef>
              <a:spcAft>
                <a:spcPts val="0"/>
              </a:spcAft>
              <a:buSzPts val="2800"/>
              <a:buChar char="•"/>
            </a:pPr>
            <a:r>
              <a:rPr lang="en-GB"/>
              <a:t>Python</a:t>
            </a:r>
            <a:endParaRPr/>
          </a:p>
          <a:p>
            <a:pPr marL="457200" lvl="0" indent="-406400" algn="l" rtl="0">
              <a:spcBef>
                <a:spcPts val="0"/>
              </a:spcBef>
              <a:spcAft>
                <a:spcPts val="0"/>
              </a:spcAft>
              <a:buSzPts val="2800"/>
              <a:buChar char="•"/>
            </a:pPr>
            <a:r>
              <a:rPr lang="en-GB"/>
              <a:t>SQL Server Express</a:t>
            </a: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g30ccb334bf1_0_703"/>
          <p:cNvSpPr txBox="1">
            <a:spLocks noGrp="1"/>
          </p:cNvSpPr>
          <p:nvPr>
            <p:ph type="title"/>
          </p:nvPr>
        </p:nvSpPr>
        <p:spPr>
          <a:xfrm>
            <a:off x="415600" y="593367"/>
            <a:ext cx="11360700" cy="7635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GB"/>
              <a:t>Quick-start SQL and Python</a:t>
            </a:r>
            <a:endParaRPr/>
          </a:p>
        </p:txBody>
      </p:sp>
      <p:sp>
        <p:nvSpPr>
          <p:cNvPr id="515" name="Google Shape;515;g30ccb334bf1_0_703"/>
          <p:cNvSpPr txBox="1">
            <a:spLocks noGrp="1"/>
          </p:cNvSpPr>
          <p:nvPr>
            <p:ph type="body" idx="1"/>
          </p:nvPr>
        </p:nvSpPr>
        <p:spPr>
          <a:xfrm>
            <a:off x="415600" y="1536633"/>
            <a:ext cx="11360700" cy="4555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GB" b="1"/>
              <a:t>In SSMS</a:t>
            </a:r>
            <a:endParaRPr b="1"/>
          </a:p>
          <a:p>
            <a:pPr marL="457200" lvl="0" indent="-406400" algn="l" rtl="0">
              <a:spcBef>
                <a:spcPts val="1000"/>
              </a:spcBef>
              <a:spcAft>
                <a:spcPts val="0"/>
              </a:spcAft>
              <a:buSzPts val="2800"/>
              <a:buChar char="•"/>
            </a:pPr>
            <a:r>
              <a:rPr lang="en-GB"/>
              <a:t>Use Microsoft sample Database ‘Adventure Works’</a:t>
            </a:r>
            <a:endParaRPr/>
          </a:p>
          <a:p>
            <a:pPr marL="457200" lvl="0" indent="-406400" algn="l" rtl="0">
              <a:spcBef>
                <a:spcPts val="0"/>
              </a:spcBef>
              <a:spcAft>
                <a:spcPts val="0"/>
              </a:spcAft>
              <a:buSzPts val="2800"/>
              <a:buChar char="•"/>
            </a:pPr>
            <a:r>
              <a:rPr lang="en-GB"/>
              <a:t>Using SQL code to join data tables/create views</a:t>
            </a:r>
            <a:endParaRPr/>
          </a:p>
          <a:p>
            <a:pPr marL="457200" lvl="0" indent="-406400" algn="l" rtl="0">
              <a:spcBef>
                <a:spcPts val="0"/>
              </a:spcBef>
              <a:spcAft>
                <a:spcPts val="0"/>
              </a:spcAft>
              <a:buSzPts val="2800"/>
              <a:buChar char="•"/>
            </a:pPr>
            <a:r>
              <a:rPr lang="en-GB"/>
              <a:t>Using Import/Export Wizard, export a CSV of the views</a:t>
            </a:r>
            <a:endParaRPr/>
          </a:p>
          <a:p>
            <a:pPr marL="0" lvl="0" indent="0" algn="l" rtl="0">
              <a:spcBef>
                <a:spcPts val="1000"/>
              </a:spcBef>
              <a:spcAft>
                <a:spcPts val="0"/>
              </a:spcAft>
              <a:buNone/>
            </a:pPr>
            <a:r>
              <a:rPr lang="en-GB" b="1"/>
              <a:t>In Python via VS Code</a:t>
            </a:r>
            <a:endParaRPr b="1"/>
          </a:p>
          <a:p>
            <a:pPr marL="457200" lvl="0" indent="-406400" algn="l" rtl="0">
              <a:spcBef>
                <a:spcPts val="1000"/>
              </a:spcBef>
              <a:spcAft>
                <a:spcPts val="0"/>
              </a:spcAft>
              <a:buSzPts val="2800"/>
              <a:buChar char="•"/>
            </a:pPr>
            <a:r>
              <a:rPr lang="en-GB"/>
              <a:t>Import CSV</a:t>
            </a:r>
            <a:endParaRPr/>
          </a:p>
          <a:p>
            <a:pPr marL="457200" lvl="0" indent="-406400" algn="l" rtl="0">
              <a:spcBef>
                <a:spcPts val="0"/>
              </a:spcBef>
              <a:spcAft>
                <a:spcPts val="0"/>
              </a:spcAft>
              <a:buSzPts val="2800"/>
              <a:buChar char="•"/>
            </a:pPr>
            <a:r>
              <a:rPr lang="en-GB"/>
              <a:t>Plot a chart using Plotly</a:t>
            </a:r>
            <a:endParaRPr/>
          </a:p>
          <a:p>
            <a:pPr marL="457200" lvl="0" indent="-406400" algn="l" rtl="0">
              <a:spcBef>
                <a:spcPts val="0"/>
              </a:spcBef>
              <a:spcAft>
                <a:spcPts val="0"/>
              </a:spcAft>
              <a:buSzPts val="2800"/>
              <a:buChar char="•"/>
            </a:pPr>
            <a:r>
              <a:rPr lang="en-GB"/>
              <a:t>Load CSV using Pandas, and plot a chart with Plotly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g30ca2a6fcdd_0_99"/>
          <p:cNvSpPr txBox="1">
            <a:spLocks noGrp="1"/>
          </p:cNvSpPr>
          <p:nvPr>
            <p:ph type="title"/>
          </p:nvPr>
        </p:nvSpPr>
        <p:spPr>
          <a:xfrm>
            <a:off x="415600" y="593367"/>
            <a:ext cx="11360700" cy="7635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GB"/>
              <a:t>Dom Winsor</a:t>
            </a:r>
            <a:endParaRPr/>
          </a:p>
        </p:txBody>
      </p:sp>
      <p:sp>
        <p:nvSpPr>
          <p:cNvPr id="145" name="Google Shape;145;g30ca2a6fcdd_0_99"/>
          <p:cNvSpPr txBox="1">
            <a:spLocks noGrp="1"/>
          </p:cNvSpPr>
          <p:nvPr>
            <p:ph type="body" idx="1"/>
          </p:nvPr>
        </p:nvSpPr>
        <p:spPr>
          <a:xfrm>
            <a:off x="415600" y="1536633"/>
            <a:ext cx="11360700" cy="4555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GB"/>
              <a:t>Career includes tech design, development, management &amp; support roles ranging from Data Engineering to Front-End Web Solutions. Currently a…</a:t>
            </a:r>
            <a:endParaRPr/>
          </a:p>
          <a:p>
            <a:pPr marL="0" lvl="0" indent="0" algn="l" rtl="0">
              <a:spcBef>
                <a:spcPts val="1000"/>
              </a:spcBef>
              <a:spcAft>
                <a:spcPts val="0"/>
              </a:spcAft>
              <a:buNone/>
            </a:pPr>
            <a:endParaRPr b="1"/>
          </a:p>
          <a:p>
            <a:pPr marL="0" lvl="0" indent="0" algn="l" rtl="0">
              <a:spcBef>
                <a:spcPts val="1000"/>
              </a:spcBef>
              <a:spcAft>
                <a:spcPts val="0"/>
              </a:spcAft>
              <a:buNone/>
            </a:pPr>
            <a:r>
              <a:rPr lang="en-GB" b="1"/>
              <a:t>Product Manager</a:t>
            </a:r>
            <a:endParaRPr b="1"/>
          </a:p>
          <a:p>
            <a:pPr marL="0" lvl="0" indent="0" algn="l" rtl="0">
              <a:spcBef>
                <a:spcPts val="1000"/>
              </a:spcBef>
              <a:spcAft>
                <a:spcPts val="0"/>
              </a:spcAft>
              <a:buNone/>
            </a:pPr>
            <a:r>
              <a:rPr lang="en-GB"/>
              <a:t>Working for the UK Civil Service, on Data Integration Platforms </a:t>
            </a: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g30ccb334bf1_0_38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Follow-up Resources</a:t>
            </a:r>
            <a:endParaRPr/>
          </a:p>
        </p:txBody>
      </p:sp>
      <p:sp>
        <p:nvSpPr>
          <p:cNvPr id="521" name="Google Shape;521;g30ccb334bf1_0_383"/>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1000"/>
              </a:spcBef>
              <a:spcAft>
                <a:spcPts val="0"/>
              </a:spcAft>
              <a:buClr>
                <a:schemeClr val="dk1"/>
              </a:buClr>
              <a:buSzPts val="1800"/>
              <a:buChar char="•"/>
            </a:pPr>
            <a:r>
              <a:rPr lang="en-GB" sz="1800"/>
              <a:t>Microsoft Learn: </a:t>
            </a:r>
            <a:r>
              <a:rPr lang="en-GB" sz="1800">
                <a:solidFill>
                  <a:schemeClr val="hlink"/>
                </a:solidFill>
                <a:uFill>
                  <a:noFill/>
                </a:uFill>
                <a:hlinkClick r:id="rId3"/>
              </a:rPr>
              <a:t>https://learn.microsoft.com/en-us/training/career-paths/data-engineer</a:t>
            </a:r>
            <a:endParaRPr sz="1800"/>
          </a:p>
          <a:p>
            <a:pPr marL="228600" lvl="0" indent="-228600" algn="l" rtl="0">
              <a:lnSpc>
                <a:spcPct val="90000"/>
              </a:lnSpc>
              <a:spcBef>
                <a:spcPts val="1000"/>
              </a:spcBef>
              <a:spcAft>
                <a:spcPts val="0"/>
              </a:spcAft>
              <a:buClr>
                <a:schemeClr val="dk1"/>
              </a:buClr>
              <a:buSzPts val="1800"/>
              <a:buChar char="•"/>
            </a:pPr>
            <a:r>
              <a:rPr lang="en-GB" sz="1800"/>
              <a:t>PySpark instructions: </a:t>
            </a:r>
            <a:r>
              <a:rPr lang="en-GB" sz="1800">
                <a:solidFill>
                  <a:schemeClr val="hlink"/>
                </a:solidFill>
                <a:uFill>
                  <a:noFill/>
                </a:uFill>
                <a:hlinkClick r:id="rId4"/>
              </a:rPr>
              <a:t>https://sparkbyexamples.com/pyspark-tutorial/</a:t>
            </a:r>
            <a:endParaRPr sz="1800"/>
          </a:p>
          <a:p>
            <a:pPr marL="228600" lvl="0" indent="-228600" algn="l" rtl="0">
              <a:lnSpc>
                <a:spcPct val="90000"/>
              </a:lnSpc>
              <a:spcBef>
                <a:spcPts val="1000"/>
              </a:spcBef>
              <a:spcAft>
                <a:spcPts val="0"/>
              </a:spcAft>
              <a:buClr>
                <a:schemeClr val="dk1"/>
              </a:buClr>
              <a:buSzPts val="1800"/>
              <a:buChar char="•"/>
            </a:pPr>
            <a:r>
              <a:rPr lang="en-GB" sz="1800"/>
              <a:t>Kimball: </a:t>
            </a:r>
            <a:r>
              <a:rPr lang="en-GB" sz="1800">
                <a:solidFill>
                  <a:schemeClr val="hlink"/>
                </a:solidFill>
                <a:uFill>
                  <a:noFill/>
                </a:uFill>
                <a:hlinkClick r:id="rId5"/>
              </a:rPr>
              <a:t>https://www.kimballgroup.com/</a:t>
            </a:r>
            <a:endParaRPr sz="1800"/>
          </a:p>
          <a:p>
            <a:pPr marL="228600" lvl="0" indent="-114300" algn="l" rtl="0">
              <a:lnSpc>
                <a:spcPct val="90000"/>
              </a:lnSpc>
              <a:spcBef>
                <a:spcPts val="1000"/>
              </a:spcBef>
              <a:spcAft>
                <a:spcPts val="0"/>
              </a:spcAft>
              <a:buClr>
                <a:schemeClr val="dk1"/>
              </a:buClr>
              <a:buSzPts val="1800"/>
              <a:buNone/>
            </a:pPr>
            <a:endParaRPr sz="1800"/>
          </a:p>
          <a:p>
            <a:pPr marL="0" lvl="0" indent="0" algn="l" rtl="0">
              <a:lnSpc>
                <a:spcPct val="90000"/>
              </a:lnSpc>
              <a:spcBef>
                <a:spcPts val="1000"/>
              </a:spcBef>
              <a:spcAft>
                <a:spcPts val="0"/>
              </a:spcAft>
              <a:buClr>
                <a:schemeClr val="dk1"/>
              </a:buClr>
              <a:buSzPts val="1800"/>
              <a:buNone/>
            </a:pPr>
            <a:r>
              <a:rPr lang="en-GB" sz="1800"/>
              <a:t>Downloads</a:t>
            </a:r>
            <a:endParaRPr/>
          </a:p>
          <a:p>
            <a:pPr marL="228600" lvl="0" indent="-228600" algn="l" rtl="0">
              <a:lnSpc>
                <a:spcPct val="90000"/>
              </a:lnSpc>
              <a:spcBef>
                <a:spcPts val="1000"/>
              </a:spcBef>
              <a:spcAft>
                <a:spcPts val="0"/>
              </a:spcAft>
              <a:buClr>
                <a:schemeClr val="dk1"/>
              </a:buClr>
              <a:buSzPts val="1800"/>
              <a:buChar char="•"/>
            </a:pPr>
            <a:r>
              <a:rPr lang="en-GB" sz="1800"/>
              <a:t>Azure CLI: </a:t>
            </a:r>
            <a:r>
              <a:rPr lang="en-GB" sz="1800">
                <a:solidFill>
                  <a:schemeClr val="hlink"/>
                </a:solidFill>
                <a:uFill>
                  <a:noFill/>
                </a:uFill>
                <a:hlinkClick r:id="rId6"/>
              </a:rPr>
              <a:t>https://learn.microsoft.com/en-us/cli/azure/install-azure-cli</a:t>
            </a:r>
            <a:endParaRPr sz="1800"/>
          </a:p>
          <a:p>
            <a:pPr marL="228600" lvl="0" indent="-228600" algn="l" rtl="0">
              <a:lnSpc>
                <a:spcPct val="90000"/>
              </a:lnSpc>
              <a:spcBef>
                <a:spcPts val="1000"/>
              </a:spcBef>
              <a:spcAft>
                <a:spcPts val="0"/>
              </a:spcAft>
              <a:buClr>
                <a:schemeClr val="dk1"/>
              </a:buClr>
              <a:buSzPts val="1800"/>
              <a:buChar char="•"/>
            </a:pPr>
            <a:r>
              <a:rPr lang="en-GB" sz="1800"/>
              <a:t>VS Code: </a:t>
            </a:r>
            <a:r>
              <a:rPr lang="en-GB" sz="1800">
                <a:solidFill>
                  <a:schemeClr val="hlink"/>
                </a:solidFill>
                <a:uFill>
                  <a:noFill/>
                </a:uFill>
                <a:hlinkClick r:id="rId7"/>
              </a:rPr>
              <a:t>https://code.visualstudio.com/</a:t>
            </a:r>
            <a:r>
              <a:rPr lang="en-GB" sz="1800"/>
              <a:t> </a:t>
            </a:r>
            <a:endParaRPr/>
          </a:p>
          <a:p>
            <a:pPr marL="228600" lvl="0" indent="-228600" algn="l" rtl="0">
              <a:lnSpc>
                <a:spcPct val="90000"/>
              </a:lnSpc>
              <a:spcBef>
                <a:spcPts val="1000"/>
              </a:spcBef>
              <a:spcAft>
                <a:spcPts val="0"/>
              </a:spcAft>
              <a:buClr>
                <a:schemeClr val="dk1"/>
              </a:buClr>
              <a:buSzPts val="1800"/>
              <a:buChar char="•"/>
            </a:pPr>
            <a:r>
              <a:rPr lang="en-GB" sz="1800"/>
              <a:t>Java: </a:t>
            </a:r>
            <a:r>
              <a:rPr lang="en-GB" sz="1800">
                <a:solidFill>
                  <a:schemeClr val="hlink"/>
                </a:solidFill>
                <a:uFill>
                  <a:noFill/>
                </a:uFill>
                <a:hlinkClick r:id="rId8"/>
              </a:rPr>
              <a:t>https://www.java.com/download/ie_manual.jsp</a:t>
            </a:r>
            <a:r>
              <a:rPr lang="en-GB" sz="1800"/>
              <a:t> </a:t>
            </a:r>
            <a:endParaRPr/>
          </a:p>
          <a:p>
            <a:pPr marL="228600" lvl="0" indent="-228600" algn="l" rtl="0">
              <a:lnSpc>
                <a:spcPct val="90000"/>
              </a:lnSpc>
              <a:spcBef>
                <a:spcPts val="1000"/>
              </a:spcBef>
              <a:spcAft>
                <a:spcPts val="0"/>
              </a:spcAft>
              <a:buClr>
                <a:schemeClr val="dk1"/>
              </a:buClr>
              <a:buSzPts val="1800"/>
              <a:buChar char="•"/>
            </a:pPr>
            <a:r>
              <a:rPr lang="en-GB" sz="1800"/>
              <a:t>Apache Spark: </a:t>
            </a:r>
            <a:r>
              <a:rPr lang="en-GB" sz="1800">
                <a:solidFill>
                  <a:schemeClr val="hlink"/>
                </a:solidFill>
                <a:uFill>
                  <a:noFill/>
                </a:uFill>
                <a:hlinkClick r:id="rId9"/>
              </a:rPr>
              <a:t>https://spark.apache.org/downloads.html</a:t>
            </a:r>
            <a:r>
              <a:rPr lang="en-GB" sz="1800"/>
              <a:t> </a:t>
            </a:r>
            <a:endParaRPr/>
          </a:p>
          <a:p>
            <a:pPr marL="228600" lvl="0" indent="-228600" algn="l" rtl="0">
              <a:lnSpc>
                <a:spcPct val="90000"/>
              </a:lnSpc>
              <a:spcBef>
                <a:spcPts val="1000"/>
              </a:spcBef>
              <a:spcAft>
                <a:spcPts val="0"/>
              </a:spcAft>
              <a:buClr>
                <a:schemeClr val="dk1"/>
              </a:buClr>
              <a:buSzPts val="1800"/>
              <a:buChar char="•"/>
            </a:pPr>
            <a:r>
              <a:rPr lang="en-GB" sz="1800"/>
              <a:t>Winutils: </a:t>
            </a:r>
            <a:r>
              <a:rPr lang="en-GB" sz="1800">
                <a:solidFill>
                  <a:schemeClr val="hlink"/>
                </a:solidFill>
                <a:uFill>
                  <a:noFill/>
                </a:uFill>
                <a:hlinkClick r:id="rId10"/>
              </a:rPr>
              <a:t>https://pypi.org/project/WinUtils/</a:t>
            </a:r>
            <a:r>
              <a:rPr lang="en-GB" sz="1800"/>
              <a:t> </a:t>
            </a:r>
            <a:endParaRPr sz="1800"/>
          </a:p>
          <a:p>
            <a:pPr marL="228600" lvl="0" indent="-114300" algn="l" rtl="0">
              <a:lnSpc>
                <a:spcPct val="90000"/>
              </a:lnSpc>
              <a:spcBef>
                <a:spcPts val="1000"/>
              </a:spcBef>
              <a:spcAft>
                <a:spcPts val="0"/>
              </a:spcAft>
              <a:buClr>
                <a:schemeClr val="dk1"/>
              </a:buClr>
              <a:buSzPts val="1800"/>
              <a:buNone/>
            </a:pPr>
            <a:endParaRPr sz="18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g30ca2a6fcdd_1_12"/>
          <p:cNvSpPr txBox="1">
            <a:spLocks noGrp="1"/>
          </p:cNvSpPr>
          <p:nvPr>
            <p:ph type="title"/>
          </p:nvPr>
        </p:nvSpPr>
        <p:spPr>
          <a:xfrm>
            <a:off x="415600" y="593367"/>
            <a:ext cx="11360700" cy="7635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GB"/>
              <a:t>References</a:t>
            </a:r>
            <a:endParaRPr/>
          </a:p>
        </p:txBody>
      </p:sp>
      <p:sp>
        <p:nvSpPr>
          <p:cNvPr id="528" name="Google Shape;528;g30ca2a6fcdd_1_12"/>
          <p:cNvSpPr txBox="1">
            <a:spLocks noGrp="1"/>
          </p:cNvSpPr>
          <p:nvPr>
            <p:ph type="body" idx="1"/>
          </p:nvPr>
        </p:nvSpPr>
        <p:spPr>
          <a:xfrm>
            <a:off x="415600" y="1536625"/>
            <a:ext cx="6260400" cy="4555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GB">
                <a:solidFill>
                  <a:schemeClr val="hlink"/>
                </a:solidFill>
                <a:uFill>
                  <a:noFill/>
                </a:uFill>
                <a:hlinkClick r:id="rId3"/>
              </a:rPr>
              <a:t>https://github.com/phil-a10/Talks</a:t>
            </a:r>
            <a:r>
              <a:rPr lang="en-GB"/>
              <a:t> </a:t>
            </a:r>
            <a:endParaRPr/>
          </a:p>
          <a:p>
            <a:pPr marL="0" lvl="0" indent="0" algn="l" rtl="0">
              <a:spcBef>
                <a:spcPts val="1000"/>
              </a:spcBef>
              <a:spcAft>
                <a:spcPts val="0"/>
              </a:spcAft>
              <a:buNone/>
            </a:pPr>
            <a:endParaRPr b="1"/>
          </a:p>
          <a:p>
            <a:pPr marL="0" lvl="0" indent="0" algn="l" rtl="0">
              <a:spcBef>
                <a:spcPts val="1000"/>
              </a:spcBef>
              <a:spcAft>
                <a:spcPts val="0"/>
              </a:spcAft>
              <a:buNone/>
            </a:pPr>
            <a:r>
              <a:rPr lang="en-GB" b="1"/>
              <a:t>/Data Engineering Using Free Tools</a:t>
            </a:r>
            <a:endParaRPr b="1"/>
          </a:p>
          <a:p>
            <a:pPr marL="0" lvl="0" indent="0" algn="l" rtl="0">
              <a:spcBef>
                <a:spcPts val="1000"/>
              </a:spcBef>
              <a:spcAft>
                <a:spcPts val="0"/>
              </a:spcAft>
              <a:buNone/>
            </a:pPr>
            <a:endParaRPr b="1"/>
          </a:p>
          <a:p>
            <a:pPr marL="457200" lvl="0" indent="-406400" algn="l" rtl="0">
              <a:spcBef>
                <a:spcPts val="1000"/>
              </a:spcBef>
              <a:spcAft>
                <a:spcPts val="0"/>
              </a:spcAft>
              <a:buSzPts val="2800"/>
              <a:buChar char="•"/>
            </a:pPr>
            <a:r>
              <a:rPr lang="en-GB"/>
              <a:t>This deck</a:t>
            </a:r>
            <a:endParaRPr/>
          </a:p>
          <a:p>
            <a:pPr marL="457200" lvl="0" indent="-406400" algn="l" rtl="0">
              <a:spcBef>
                <a:spcPts val="0"/>
              </a:spcBef>
              <a:spcAft>
                <a:spcPts val="0"/>
              </a:spcAft>
              <a:buSzPts val="2800"/>
              <a:buChar char="•"/>
            </a:pPr>
            <a:r>
              <a:rPr lang="en-GB"/>
              <a:t>Quick-start instructions</a:t>
            </a:r>
            <a:endParaRPr/>
          </a:p>
          <a:p>
            <a:pPr marL="457200" lvl="0" indent="-406400" algn="l" rtl="0">
              <a:spcBef>
                <a:spcPts val="0"/>
              </a:spcBef>
              <a:spcAft>
                <a:spcPts val="0"/>
              </a:spcAft>
              <a:buSzPts val="2800"/>
              <a:buChar char="•"/>
            </a:pPr>
            <a:r>
              <a:rPr lang="en-GB"/>
              <a:t>Supporting files</a:t>
            </a:r>
            <a:endParaRPr/>
          </a:p>
          <a:p>
            <a:pPr marL="0" lvl="0" indent="0" algn="l" rtl="0">
              <a:spcBef>
                <a:spcPts val="1000"/>
              </a:spcBef>
              <a:spcAft>
                <a:spcPts val="0"/>
              </a:spcAft>
              <a:buNone/>
            </a:pPr>
            <a:endParaRPr/>
          </a:p>
          <a:p>
            <a:pPr marL="0" lvl="0" indent="0" algn="l" rtl="0">
              <a:spcBef>
                <a:spcPts val="1000"/>
              </a:spcBef>
              <a:spcAft>
                <a:spcPts val="0"/>
              </a:spcAft>
              <a:buNone/>
            </a:pPr>
            <a:endParaRPr/>
          </a:p>
        </p:txBody>
      </p:sp>
      <p:pic>
        <p:nvPicPr>
          <p:cNvPr id="529" name="Google Shape;529;g30ca2a6fcdd_1_12"/>
          <p:cNvPicPr preferRelativeResize="0"/>
          <p:nvPr/>
        </p:nvPicPr>
        <p:blipFill>
          <a:blip r:embed="rId4">
            <a:alphaModFix/>
          </a:blip>
          <a:stretch>
            <a:fillRect/>
          </a:stretch>
        </p:blipFill>
        <p:spPr>
          <a:xfrm>
            <a:off x="6828400" y="1509267"/>
            <a:ext cx="4286250" cy="4286250"/>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g30ccb334bf1_0_388"/>
          <p:cNvSpPr txBox="1">
            <a:spLocks noGrp="1"/>
          </p:cNvSpPr>
          <p:nvPr>
            <p:ph type="title"/>
          </p:nvPr>
        </p:nvSpPr>
        <p:spPr>
          <a:xfrm>
            <a:off x="838200" y="365125"/>
            <a:ext cx="10439400" cy="59403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8800"/>
              <a:buFont typeface="Play"/>
              <a:buNone/>
            </a:pPr>
            <a:r>
              <a:rPr lang="en-GB" sz="8800"/>
              <a:t>END</a:t>
            </a:r>
            <a:endParaRPr sz="8800"/>
          </a:p>
          <a:p>
            <a:pPr marL="0" lvl="0" indent="0" algn="ctr" rtl="0">
              <a:lnSpc>
                <a:spcPct val="90000"/>
              </a:lnSpc>
              <a:spcBef>
                <a:spcPts val="0"/>
              </a:spcBef>
              <a:spcAft>
                <a:spcPts val="0"/>
              </a:spcAft>
              <a:buClr>
                <a:schemeClr val="dk1"/>
              </a:buClr>
              <a:buSzPts val="8800"/>
              <a:buFont typeface="Play"/>
              <a:buNone/>
            </a:pPr>
            <a:r>
              <a:rPr lang="en-GB" sz="2400"/>
              <a:t>(Slides cut from in-person talk follow…)</a:t>
            </a:r>
            <a:endParaRPr sz="240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g30ccb334bf1_0_39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Create Resource Group</a:t>
            </a:r>
            <a:endParaRPr/>
          </a:p>
        </p:txBody>
      </p:sp>
      <p:pic>
        <p:nvPicPr>
          <p:cNvPr id="540" name="Google Shape;540;g30ccb334bf1_0_392"/>
          <p:cNvPicPr preferRelativeResize="0"/>
          <p:nvPr/>
        </p:nvPicPr>
        <p:blipFill rotWithShape="1">
          <a:blip r:embed="rId3">
            <a:alphaModFix/>
          </a:blip>
          <a:srcRect/>
          <a:stretch/>
        </p:blipFill>
        <p:spPr>
          <a:xfrm>
            <a:off x="2352152" y="2338235"/>
            <a:ext cx="7487695" cy="2181529"/>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g30ccb334bf1_0_39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Create Resource Group</a:t>
            </a:r>
            <a:endParaRPr/>
          </a:p>
        </p:txBody>
      </p:sp>
      <p:pic>
        <p:nvPicPr>
          <p:cNvPr id="546" name="Google Shape;546;g30ccb334bf1_0_397"/>
          <p:cNvPicPr preferRelativeResize="0"/>
          <p:nvPr/>
        </p:nvPicPr>
        <p:blipFill rotWithShape="1">
          <a:blip r:embed="rId3">
            <a:alphaModFix/>
          </a:blip>
          <a:srcRect/>
          <a:stretch/>
        </p:blipFill>
        <p:spPr>
          <a:xfrm>
            <a:off x="952016" y="2142457"/>
            <a:ext cx="6935168" cy="3620005"/>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pic>
        <p:nvPicPr>
          <p:cNvPr id="551" name="Google Shape;551;g30ccb334bf1_0_402"/>
          <p:cNvPicPr preferRelativeResize="0"/>
          <p:nvPr/>
        </p:nvPicPr>
        <p:blipFill rotWithShape="1">
          <a:blip r:embed="rId3">
            <a:alphaModFix/>
          </a:blip>
          <a:srcRect/>
          <a:stretch/>
        </p:blipFill>
        <p:spPr>
          <a:xfrm>
            <a:off x="3300022" y="2147708"/>
            <a:ext cx="5591956" cy="2562583"/>
          </a:xfrm>
          <a:prstGeom prst="rect">
            <a:avLst/>
          </a:prstGeom>
          <a:noFill/>
          <a:ln>
            <a:noFill/>
          </a:ln>
        </p:spPr>
      </p:pic>
      <p:sp>
        <p:nvSpPr>
          <p:cNvPr id="552" name="Google Shape;552;g30ccb334bf1_0_40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Create SQL database</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g30ccb334bf1_0_40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Create SQL database</a:t>
            </a:r>
            <a:endParaRPr/>
          </a:p>
        </p:txBody>
      </p:sp>
      <p:pic>
        <p:nvPicPr>
          <p:cNvPr id="559" name="Google Shape;559;g30ccb334bf1_0_407"/>
          <p:cNvPicPr preferRelativeResize="0"/>
          <p:nvPr/>
        </p:nvPicPr>
        <p:blipFill rotWithShape="1">
          <a:blip r:embed="rId3">
            <a:alphaModFix/>
          </a:blip>
          <a:srcRect t="46518"/>
          <a:stretch/>
        </p:blipFill>
        <p:spPr>
          <a:xfrm>
            <a:off x="6538919" y="1821836"/>
            <a:ext cx="5957086" cy="4044586"/>
          </a:xfrm>
          <a:prstGeom prst="rect">
            <a:avLst/>
          </a:prstGeom>
          <a:noFill/>
          <a:ln>
            <a:noFill/>
          </a:ln>
        </p:spPr>
      </p:pic>
      <p:pic>
        <p:nvPicPr>
          <p:cNvPr id="560" name="Google Shape;560;g30ccb334bf1_0_407"/>
          <p:cNvPicPr preferRelativeResize="0"/>
          <p:nvPr/>
        </p:nvPicPr>
        <p:blipFill rotWithShape="1">
          <a:blip r:embed="rId3">
            <a:alphaModFix/>
          </a:blip>
          <a:srcRect l="-400" t="-636" r="399" b="53822"/>
          <a:stretch/>
        </p:blipFill>
        <p:spPr>
          <a:xfrm>
            <a:off x="228869" y="1918691"/>
            <a:ext cx="6048465" cy="3594532"/>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g30ccb334bf1_0_41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Create SQL database</a:t>
            </a:r>
            <a:endParaRPr/>
          </a:p>
        </p:txBody>
      </p:sp>
      <p:pic>
        <p:nvPicPr>
          <p:cNvPr id="567" name="Google Shape;567;g30ccb334bf1_0_414"/>
          <p:cNvPicPr preferRelativeResize="0"/>
          <p:nvPr/>
        </p:nvPicPr>
        <p:blipFill rotWithShape="1">
          <a:blip r:embed="rId3">
            <a:alphaModFix/>
          </a:blip>
          <a:srcRect t="46369"/>
          <a:stretch/>
        </p:blipFill>
        <p:spPr>
          <a:xfrm>
            <a:off x="6869314" y="1690688"/>
            <a:ext cx="5859347" cy="3677947"/>
          </a:xfrm>
          <a:prstGeom prst="rect">
            <a:avLst/>
          </a:prstGeom>
          <a:noFill/>
          <a:ln>
            <a:noFill/>
          </a:ln>
        </p:spPr>
      </p:pic>
      <p:pic>
        <p:nvPicPr>
          <p:cNvPr id="568" name="Google Shape;568;g30ccb334bf1_0_414"/>
          <p:cNvPicPr preferRelativeResize="0"/>
          <p:nvPr/>
        </p:nvPicPr>
        <p:blipFill rotWithShape="1">
          <a:blip r:embed="rId3">
            <a:alphaModFix/>
          </a:blip>
          <a:srcRect b="52512"/>
          <a:stretch/>
        </p:blipFill>
        <p:spPr>
          <a:xfrm>
            <a:off x="320906" y="2222500"/>
            <a:ext cx="5859347" cy="3256756"/>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Google Shape;573;g30ccb334bf1_0_42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Create SQL database</a:t>
            </a:r>
            <a:endParaRPr/>
          </a:p>
        </p:txBody>
      </p:sp>
      <p:sp>
        <p:nvSpPr>
          <p:cNvPr id="574" name="Google Shape;574;g30ccb334bf1_0_421"/>
          <p:cNvSpPr txBox="1">
            <a:spLocks noGrp="1"/>
          </p:cNvSpPr>
          <p:nvPr>
            <p:ph type="body" idx="1"/>
          </p:nvPr>
        </p:nvSpPr>
        <p:spPr>
          <a:xfrm>
            <a:off x="838199" y="1461190"/>
            <a:ext cx="10515600" cy="12090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Add sample data</a:t>
            </a:r>
            <a:endParaRPr/>
          </a:p>
        </p:txBody>
      </p:sp>
      <p:pic>
        <p:nvPicPr>
          <p:cNvPr id="575" name="Google Shape;575;g30ccb334bf1_0_421"/>
          <p:cNvPicPr preferRelativeResize="0"/>
          <p:nvPr/>
        </p:nvPicPr>
        <p:blipFill rotWithShape="1">
          <a:blip r:embed="rId3">
            <a:alphaModFix/>
          </a:blip>
          <a:srcRect/>
          <a:stretch/>
        </p:blipFill>
        <p:spPr>
          <a:xfrm>
            <a:off x="1604335" y="2206580"/>
            <a:ext cx="8983329" cy="4591691"/>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g30ccb334bf1_0_427"/>
          <p:cNvSpPr txBox="1">
            <a:spLocks noGrp="1"/>
          </p:cNvSpPr>
          <p:nvPr>
            <p:ph type="title"/>
          </p:nvPr>
        </p:nvSpPr>
        <p:spPr>
          <a:xfrm>
            <a:off x="838200" y="365125"/>
            <a:ext cx="9616200" cy="8949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Network setting</a:t>
            </a:r>
            <a:endParaRPr/>
          </a:p>
        </p:txBody>
      </p:sp>
      <p:pic>
        <p:nvPicPr>
          <p:cNvPr id="581" name="Google Shape;581;g30ccb334bf1_0_427"/>
          <p:cNvPicPr preferRelativeResize="0"/>
          <p:nvPr/>
        </p:nvPicPr>
        <p:blipFill rotWithShape="1">
          <a:blip r:embed="rId3">
            <a:alphaModFix/>
          </a:blip>
          <a:srcRect/>
          <a:stretch/>
        </p:blipFill>
        <p:spPr>
          <a:xfrm>
            <a:off x="838200" y="1412082"/>
            <a:ext cx="9405940" cy="521822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g303d0b7e714_1_0"/>
          <p:cNvSpPr txBox="1">
            <a:spLocks noGrp="1"/>
          </p:cNvSpPr>
          <p:nvPr>
            <p:ph type="title"/>
          </p:nvPr>
        </p:nvSpPr>
        <p:spPr>
          <a:xfrm>
            <a:off x="415600" y="593367"/>
            <a:ext cx="11360700" cy="7635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GB"/>
              <a:t>Scope</a:t>
            </a:r>
            <a:endParaRPr/>
          </a:p>
        </p:txBody>
      </p:sp>
      <p:sp>
        <p:nvSpPr>
          <p:cNvPr id="152" name="Google Shape;152;g303d0b7e714_1_0"/>
          <p:cNvSpPr txBox="1">
            <a:spLocks noGrp="1"/>
          </p:cNvSpPr>
          <p:nvPr>
            <p:ph type="body" idx="1"/>
          </p:nvPr>
        </p:nvSpPr>
        <p:spPr>
          <a:xfrm>
            <a:off x="415600" y="1536633"/>
            <a:ext cx="11360700" cy="4555200"/>
          </a:xfrm>
          <a:prstGeom prst="rect">
            <a:avLst/>
          </a:prstGeom>
        </p:spPr>
        <p:txBody>
          <a:bodyPr spcFirstLastPara="1" wrap="square" lIns="91425" tIns="45700" rIns="91425" bIns="45700" anchor="t" anchorCtr="0">
            <a:normAutofit fontScale="77500" lnSpcReduction="20000"/>
          </a:bodyPr>
          <a:lstStyle/>
          <a:p>
            <a:pPr marL="0" lvl="0" indent="0" algn="l" rtl="0">
              <a:spcBef>
                <a:spcPts val="1000"/>
              </a:spcBef>
              <a:spcAft>
                <a:spcPts val="0"/>
              </a:spcAft>
              <a:buNone/>
            </a:pPr>
            <a:r>
              <a:rPr lang="en-GB" b="1"/>
              <a:t>Supporting tools</a:t>
            </a:r>
            <a:endParaRPr b="1"/>
          </a:p>
          <a:p>
            <a:pPr marL="457200" lvl="0" indent="-366395" algn="l" rtl="0">
              <a:spcBef>
                <a:spcPts val="1000"/>
              </a:spcBef>
              <a:spcAft>
                <a:spcPts val="0"/>
              </a:spcAft>
              <a:buSzPct val="100000"/>
              <a:buChar char="•"/>
            </a:pPr>
            <a:r>
              <a:rPr lang="en-GB"/>
              <a:t>Code editing</a:t>
            </a:r>
            <a:endParaRPr/>
          </a:p>
          <a:p>
            <a:pPr marL="457200" lvl="0" indent="-366395" algn="l" rtl="0">
              <a:spcBef>
                <a:spcPts val="0"/>
              </a:spcBef>
              <a:spcAft>
                <a:spcPts val="0"/>
              </a:spcAft>
              <a:buSzPct val="100000"/>
              <a:buChar char="•"/>
            </a:pPr>
            <a:r>
              <a:rPr lang="en-GB"/>
              <a:t>Database Access</a:t>
            </a:r>
            <a:endParaRPr/>
          </a:p>
          <a:p>
            <a:pPr marL="0" lvl="0" indent="0" algn="l" rtl="0">
              <a:spcBef>
                <a:spcPts val="1000"/>
              </a:spcBef>
              <a:spcAft>
                <a:spcPts val="0"/>
              </a:spcAft>
              <a:buNone/>
            </a:pPr>
            <a:endParaRPr/>
          </a:p>
          <a:p>
            <a:pPr marL="0" lvl="0" indent="0" algn="l" rtl="0">
              <a:spcBef>
                <a:spcPts val="1000"/>
              </a:spcBef>
              <a:spcAft>
                <a:spcPts val="0"/>
              </a:spcAft>
              <a:buNone/>
            </a:pPr>
            <a:r>
              <a:rPr lang="en-GB" b="1"/>
              <a:t>Cloud overview</a:t>
            </a:r>
            <a:endParaRPr b="1"/>
          </a:p>
          <a:p>
            <a:pPr marL="457200" lvl="0" indent="-366395" algn="l" rtl="0">
              <a:spcBef>
                <a:spcPts val="1000"/>
              </a:spcBef>
              <a:spcAft>
                <a:spcPts val="0"/>
              </a:spcAft>
              <a:buSzPct val="100000"/>
              <a:buChar char="•"/>
            </a:pPr>
            <a:r>
              <a:rPr lang="en-GB"/>
              <a:t>Environment setup pointers</a:t>
            </a:r>
            <a:endParaRPr/>
          </a:p>
          <a:p>
            <a:pPr marL="457200" lvl="0" indent="-366395" algn="l" rtl="0">
              <a:spcBef>
                <a:spcPts val="0"/>
              </a:spcBef>
              <a:spcAft>
                <a:spcPts val="0"/>
              </a:spcAft>
              <a:buSzPct val="100000"/>
              <a:buChar char="•"/>
            </a:pPr>
            <a:r>
              <a:rPr lang="en-GB"/>
              <a:t>Working with some data (acquire, manipulate, present)</a:t>
            </a:r>
            <a:endParaRPr/>
          </a:p>
          <a:p>
            <a:pPr marL="0" lvl="0" indent="0" algn="l" rtl="0">
              <a:spcBef>
                <a:spcPts val="1000"/>
              </a:spcBef>
              <a:spcAft>
                <a:spcPts val="0"/>
              </a:spcAft>
              <a:buNone/>
            </a:pPr>
            <a:endParaRPr/>
          </a:p>
          <a:p>
            <a:pPr marL="0" lvl="0" indent="0" algn="l" rtl="0">
              <a:spcBef>
                <a:spcPts val="1000"/>
              </a:spcBef>
              <a:spcAft>
                <a:spcPts val="0"/>
              </a:spcAft>
              <a:buNone/>
            </a:pPr>
            <a:r>
              <a:rPr lang="en-GB" b="1"/>
              <a:t>Offline</a:t>
            </a:r>
            <a:endParaRPr b="1"/>
          </a:p>
          <a:p>
            <a:pPr marL="457200" lvl="0" indent="-366395" algn="l" rtl="0">
              <a:spcBef>
                <a:spcPts val="1000"/>
              </a:spcBef>
              <a:spcAft>
                <a:spcPts val="0"/>
              </a:spcAft>
              <a:buSzPct val="100000"/>
              <a:buChar char="•"/>
            </a:pPr>
            <a:r>
              <a:rPr lang="en-GB"/>
              <a:t>Running a local database &amp; Python/PySpark environment</a:t>
            </a:r>
            <a:endParaRPr/>
          </a:p>
          <a:p>
            <a:pPr marL="457200" lvl="0" indent="-366395" algn="l" rtl="0">
              <a:spcBef>
                <a:spcPts val="0"/>
              </a:spcBef>
              <a:spcAft>
                <a:spcPts val="0"/>
              </a:spcAft>
              <a:buSzPct val="100000"/>
              <a:buChar char="•"/>
            </a:pPr>
            <a:r>
              <a:rPr lang="en-GB"/>
              <a:t>Working with some data (acquire, manipulate, present)</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g30ccb334bf1_0_43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Create Resource Group</a:t>
            </a:r>
            <a:endParaRPr/>
          </a:p>
        </p:txBody>
      </p:sp>
      <p:pic>
        <p:nvPicPr>
          <p:cNvPr id="587" name="Google Shape;587;g30ccb334bf1_0_432"/>
          <p:cNvPicPr preferRelativeResize="0"/>
          <p:nvPr/>
        </p:nvPicPr>
        <p:blipFill rotWithShape="1">
          <a:blip r:embed="rId3">
            <a:alphaModFix/>
          </a:blip>
          <a:srcRect/>
          <a:stretch/>
        </p:blipFill>
        <p:spPr>
          <a:xfrm>
            <a:off x="1030619" y="1448555"/>
            <a:ext cx="7603171" cy="3872977"/>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g30ccb334bf1_0_43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br>
              <a:rPr lang="en-GB"/>
            </a:br>
            <a:r>
              <a:rPr lang="en-GB"/>
              <a:t>Azure CLI Demo</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g30ccb334bf1_0_44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Create storage account</a:t>
            </a:r>
            <a:endParaRPr/>
          </a:p>
        </p:txBody>
      </p:sp>
      <p:sp>
        <p:nvSpPr>
          <p:cNvPr id="598" name="Google Shape;598;g30ccb334bf1_0_441"/>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Create in same region as RG</a:t>
            </a:r>
            <a:endParaRPr/>
          </a:p>
          <a:p>
            <a:pPr marL="228600" lvl="0" indent="-228600" algn="l" rtl="0">
              <a:lnSpc>
                <a:spcPct val="90000"/>
              </a:lnSpc>
              <a:spcBef>
                <a:spcPts val="1000"/>
              </a:spcBef>
              <a:spcAft>
                <a:spcPts val="0"/>
              </a:spcAft>
              <a:buClr>
                <a:schemeClr val="dk1"/>
              </a:buClr>
              <a:buSzPts val="2800"/>
              <a:buChar char="•"/>
            </a:pPr>
            <a:r>
              <a:rPr lang="en-GB"/>
              <a:t>Primary service is ADLS Gen 2</a:t>
            </a:r>
            <a:endParaRPr/>
          </a:p>
          <a:p>
            <a:pPr marL="228600" lvl="0" indent="-228600" algn="l" rtl="0">
              <a:lnSpc>
                <a:spcPct val="90000"/>
              </a:lnSpc>
              <a:spcBef>
                <a:spcPts val="1000"/>
              </a:spcBef>
              <a:spcAft>
                <a:spcPts val="0"/>
              </a:spcAft>
              <a:buClr>
                <a:schemeClr val="dk1"/>
              </a:buClr>
              <a:buSzPts val="2800"/>
              <a:buChar char="•"/>
            </a:pPr>
            <a:r>
              <a:rPr lang="en-GB"/>
              <a:t>Primary workload Big Data Analytics</a:t>
            </a:r>
            <a:endParaRPr/>
          </a:p>
          <a:p>
            <a:pPr marL="228600" lvl="0" indent="-228600" algn="l" rtl="0">
              <a:lnSpc>
                <a:spcPct val="90000"/>
              </a:lnSpc>
              <a:spcBef>
                <a:spcPts val="1000"/>
              </a:spcBef>
              <a:spcAft>
                <a:spcPts val="0"/>
              </a:spcAft>
              <a:buClr>
                <a:schemeClr val="dk1"/>
              </a:buClr>
              <a:buSzPts val="2800"/>
              <a:buChar char="•"/>
            </a:pPr>
            <a:r>
              <a:rPr lang="en-GB"/>
              <a:t>Performance: Standard</a:t>
            </a:r>
            <a:endParaRPr/>
          </a:p>
          <a:p>
            <a:pPr marL="228600" lvl="0" indent="-228600" algn="l" rtl="0">
              <a:lnSpc>
                <a:spcPct val="90000"/>
              </a:lnSpc>
              <a:spcBef>
                <a:spcPts val="1000"/>
              </a:spcBef>
              <a:spcAft>
                <a:spcPts val="0"/>
              </a:spcAft>
              <a:buClr>
                <a:schemeClr val="dk1"/>
              </a:buClr>
              <a:buSzPts val="2800"/>
              <a:buChar char="•"/>
            </a:pPr>
            <a:r>
              <a:rPr lang="en-GB"/>
              <a:t>Redundancy: LRS</a:t>
            </a:r>
            <a:endParaRPr/>
          </a:p>
          <a:p>
            <a:pPr marL="228600" lvl="0" indent="-228600" algn="l" rtl="0">
              <a:lnSpc>
                <a:spcPct val="90000"/>
              </a:lnSpc>
              <a:spcBef>
                <a:spcPts val="1000"/>
              </a:spcBef>
              <a:spcAft>
                <a:spcPts val="0"/>
              </a:spcAft>
              <a:buClr>
                <a:schemeClr val="dk1"/>
              </a:buClr>
              <a:buSzPts val="2800"/>
              <a:buChar char="•"/>
            </a:pPr>
            <a:r>
              <a:rPr lang="en-GB"/>
              <a:t>Add container &gt; RAW directory</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pic>
        <p:nvPicPr>
          <p:cNvPr id="603" name="Google Shape;603;g30ccb334bf1_0_446"/>
          <p:cNvPicPr preferRelativeResize="0"/>
          <p:nvPr/>
        </p:nvPicPr>
        <p:blipFill rotWithShape="1">
          <a:blip r:embed="rId3">
            <a:alphaModFix/>
          </a:blip>
          <a:srcRect/>
          <a:stretch/>
        </p:blipFill>
        <p:spPr>
          <a:xfrm>
            <a:off x="804124" y="2390630"/>
            <a:ext cx="10583753" cy="2076740"/>
          </a:xfrm>
          <a:prstGeom prst="rect">
            <a:avLst/>
          </a:prstGeom>
          <a:noFill/>
          <a:ln>
            <a:noFill/>
          </a:ln>
        </p:spPr>
      </p:pic>
      <p:sp>
        <p:nvSpPr>
          <p:cNvPr id="604" name="Google Shape;604;g30ccb334bf1_0_446"/>
          <p:cNvSpPr txBox="1"/>
          <p:nvPr/>
        </p:nvSpPr>
        <p:spPr>
          <a:xfrm>
            <a:off x="804124" y="822325"/>
            <a:ext cx="10515600" cy="132570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4400"/>
              <a:buFont typeface="Play"/>
              <a:buNone/>
            </a:pPr>
            <a:r>
              <a:rPr lang="en-GB" sz="4400">
                <a:solidFill>
                  <a:schemeClr val="dk1"/>
                </a:solidFill>
                <a:latin typeface="Play"/>
                <a:ea typeface="Play"/>
                <a:cs typeface="Play"/>
                <a:sym typeface="Play"/>
              </a:rPr>
              <a:t>Create storage account</a:t>
            </a:r>
            <a:endParaRPr/>
          </a:p>
        </p:txBody>
      </p:sp>
      <p:pic>
        <p:nvPicPr>
          <p:cNvPr id="605" name="Google Shape;605;g30ccb334bf1_0_446"/>
          <p:cNvPicPr preferRelativeResize="0"/>
          <p:nvPr/>
        </p:nvPicPr>
        <p:blipFill rotWithShape="1">
          <a:blip r:embed="rId4">
            <a:alphaModFix/>
          </a:blip>
          <a:srcRect/>
          <a:stretch/>
        </p:blipFill>
        <p:spPr>
          <a:xfrm>
            <a:off x="804124" y="4171874"/>
            <a:ext cx="8202170" cy="1076475"/>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Google Shape;610;g30ccb334bf1_0_45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endParaRPr/>
          </a:p>
        </p:txBody>
      </p:sp>
      <p:pic>
        <p:nvPicPr>
          <p:cNvPr id="611" name="Google Shape;611;g30ccb334bf1_0_452"/>
          <p:cNvPicPr preferRelativeResize="0"/>
          <p:nvPr/>
        </p:nvPicPr>
        <p:blipFill rotWithShape="1">
          <a:blip r:embed="rId3">
            <a:alphaModFix/>
          </a:blip>
          <a:srcRect/>
          <a:stretch/>
        </p:blipFill>
        <p:spPr>
          <a:xfrm>
            <a:off x="838200" y="1961321"/>
            <a:ext cx="6801390" cy="2702439"/>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g30ccb334bf1_0_45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endParaRPr/>
          </a:p>
        </p:txBody>
      </p:sp>
      <p:pic>
        <p:nvPicPr>
          <p:cNvPr id="618" name="Google Shape;618;g30ccb334bf1_0_457"/>
          <p:cNvPicPr preferRelativeResize="0"/>
          <p:nvPr/>
        </p:nvPicPr>
        <p:blipFill rotWithShape="1">
          <a:blip r:embed="rId3">
            <a:alphaModFix/>
          </a:blip>
          <a:srcRect/>
          <a:stretch/>
        </p:blipFill>
        <p:spPr>
          <a:xfrm>
            <a:off x="838200" y="2042237"/>
            <a:ext cx="2959251" cy="3187864"/>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Google Shape;623;g30ccb334bf1_0_46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Create Azure Data Factory</a:t>
            </a:r>
            <a:endParaRPr/>
          </a:p>
        </p:txBody>
      </p:sp>
      <p:sp>
        <p:nvSpPr>
          <p:cNvPr id="624" name="Google Shape;624;g30ccb334bf1_0_463"/>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Create in same region as RG</a:t>
            </a:r>
            <a:endParaRPr/>
          </a:p>
        </p:txBody>
      </p:sp>
      <p:pic>
        <p:nvPicPr>
          <p:cNvPr id="625" name="Google Shape;625;g30ccb334bf1_0_463"/>
          <p:cNvPicPr preferRelativeResize="0"/>
          <p:nvPr/>
        </p:nvPicPr>
        <p:blipFill rotWithShape="1">
          <a:blip r:embed="rId3">
            <a:alphaModFix/>
          </a:blip>
          <a:srcRect/>
          <a:stretch/>
        </p:blipFill>
        <p:spPr>
          <a:xfrm>
            <a:off x="1780573" y="3105105"/>
            <a:ext cx="8630855" cy="647790"/>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Google Shape;630;g30ccb334bf1_0_469"/>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endParaRPr/>
          </a:p>
        </p:txBody>
      </p:sp>
      <p:pic>
        <p:nvPicPr>
          <p:cNvPr id="631" name="Google Shape;631;g30ccb334bf1_0_469"/>
          <p:cNvPicPr preferRelativeResize="0"/>
          <p:nvPr/>
        </p:nvPicPr>
        <p:blipFill rotWithShape="1">
          <a:blip r:embed="rId3">
            <a:alphaModFix/>
          </a:blip>
          <a:srcRect/>
          <a:stretch/>
        </p:blipFill>
        <p:spPr>
          <a:xfrm>
            <a:off x="838200" y="1861257"/>
            <a:ext cx="7687645" cy="3135485"/>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Google Shape;636;g30ccb334bf1_0_47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endParaRPr/>
          </a:p>
        </p:txBody>
      </p:sp>
      <p:pic>
        <p:nvPicPr>
          <p:cNvPr id="637" name="Google Shape;637;g30ccb334bf1_0_474"/>
          <p:cNvPicPr preferRelativeResize="0"/>
          <p:nvPr/>
        </p:nvPicPr>
        <p:blipFill rotWithShape="1">
          <a:blip r:embed="rId3">
            <a:alphaModFix/>
          </a:blip>
          <a:srcRect/>
          <a:stretch/>
        </p:blipFill>
        <p:spPr>
          <a:xfrm>
            <a:off x="2197359" y="1549342"/>
            <a:ext cx="7550539" cy="2235315"/>
          </a:xfrm>
          <a:prstGeom prst="rect">
            <a:avLst/>
          </a:prstGeom>
          <a:noFill/>
          <a:ln>
            <a:noFill/>
          </a:ln>
        </p:spPr>
      </p:pic>
      <p:pic>
        <p:nvPicPr>
          <p:cNvPr id="638" name="Google Shape;638;g30ccb334bf1_0_474"/>
          <p:cNvPicPr preferRelativeResize="0"/>
          <p:nvPr/>
        </p:nvPicPr>
        <p:blipFill rotWithShape="1">
          <a:blip r:embed="rId4">
            <a:alphaModFix/>
          </a:blip>
          <a:srcRect/>
          <a:stretch/>
        </p:blipFill>
        <p:spPr>
          <a:xfrm>
            <a:off x="2197359" y="4302102"/>
            <a:ext cx="2921150" cy="895396"/>
          </a:xfrm>
          <a:prstGeom prst="rect">
            <a:avLst/>
          </a:prstGeom>
          <a:noFill/>
          <a:ln>
            <a:noFill/>
          </a:ln>
        </p:spPr>
      </p:pic>
      <p:pic>
        <p:nvPicPr>
          <p:cNvPr id="639" name="Google Shape;639;g30ccb334bf1_0_474"/>
          <p:cNvPicPr preferRelativeResize="0"/>
          <p:nvPr/>
        </p:nvPicPr>
        <p:blipFill rotWithShape="1">
          <a:blip r:embed="rId5">
            <a:alphaModFix/>
          </a:blip>
          <a:srcRect/>
          <a:stretch/>
        </p:blipFill>
        <p:spPr>
          <a:xfrm>
            <a:off x="2197359" y="5714943"/>
            <a:ext cx="2254366" cy="806491"/>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4" name="Google Shape;644;g30ccb334bf1_0_48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Data &amp; Databases</a:t>
            </a:r>
            <a:endParaRPr/>
          </a:p>
        </p:txBody>
      </p:sp>
      <p:sp>
        <p:nvSpPr>
          <p:cNvPr id="645" name="Google Shape;645;g30ccb334bf1_0_481"/>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Concepts to Learn: Data types, databases (SQL and NoSQL), data structures.</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GB"/>
              <a:t>Tools/Resources:</a:t>
            </a:r>
            <a:endParaRPr/>
          </a:p>
          <a:p>
            <a:pPr marL="228600" lvl="0" indent="-228600" algn="l" rtl="0">
              <a:lnSpc>
                <a:spcPct val="90000"/>
              </a:lnSpc>
              <a:spcBef>
                <a:spcPts val="1000"/>
              </a:spcBef>
              <a:spcAft>
                <a:spcPts val="0"/>
              </a:spcAft>
              <a:buClr>
                <a:schemeClr val="dk1"/>
              </a:buClr>
              <a:buSzPts val="2800"/>
              <a:buChar char="•"/>
            </a:pPr>
            <a:r>
              <a:rPr lang="en-GB"/>
              <a:t>Azure SQL Database - free tier available</a:t>
            </a:r>
            <a:endParaRPr/>
          </a:p>
          <a:p>
            <a:pPr marL="228600" lvl="0" indent="-228600" algn="l" rtl="0">
              <a:lnSpc>
                <a:spcPct val="90000"/>
              </a:lnSpc>
              <a:spcBef>
                <a:spcPts val="1000"/>
              </a:spcBef>
              <a:spcAft>
                <a:spcPts val="0"/>
              </a:spcAft>
              <a:buClr>
                <a:schemeClr val="dk1"/>
              </a:buClr>
              <a:buSzPts val="2800"/>
              <a:buChar char="•"/>
            </a:pPr>
            <a:r>
              <a:rPr lang="en-GB"/>
              <a:t>Cosmos DB: Explore NoSQL databases with a limited free tier on Azure.</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g30ca2a6fcdd_1_6"/>
          <p:cNvSpPr txBox="1">
            <a:spLocks noGrp="1"/>
          </p:cNvSpPr>
          <p:nvPr>
            <p:ph type="title"/>
          </p:nvPr>
        </p:nvSpPr>
        <p:spPr>
          <a:xfrm>
            <a:off x="415600" y="593367"/>
            <a:ext cx="11360700" cy="7635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GB"/>
              <a:t>Demo’s</a:t>
            </a:r>
            <a:endParaRPr/>
          </a:p>
        </p:txBody>
      </p:sp>
      <p:sp>
        <p:nvSpPr>
          <p:cNvPr id="159" name="Google Shape;159;g30ca2a6fcdd_1_6"/>
          <p:cNvSpPr txBox="1">
            <a:spLocks noGrp="1"/>
          </p:cNvSpPr>
          <p:nvPr>
            <p:ph type="body" idx="1"/>
          </p:nvPr>
        </p:nvSpPr>
        <p:spPr>
          <a:xfrm>
            <a:off x="415600" y="1536633"/>
            <a:ext cx="11360700" cy="4555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649"/>
        <p:cNvGrpSpPr/>
        <p:nvPr/>
      </p:nvGrpSpPr>
      <p:grpSpPr>
        <a:xfrm>
          <a:off x="0" y="0"/>
          <a:ext cx="0" cy="0"/>
          <a:chOff x="0" y="0"/>
          <a:chExt cx="0" cy="0"/>
        </a:xfrm>
      </p:grpSpPr>
      <p:sp>
        <p:nvSpPr>
          <p:cNvPr id="650" name="Google Shape;650;g30ccb334bf1_0_48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endParaRPr/>
          </a:p>
        </p:txBody>
      </p:sp>
      <p:pic>
        <p:nvPicPr>
          <p:cNvPr id="651" name="Google Shape;651;g30ccb334bf1_0_486"/>
          <p:cNvPicPr preferRelativeResize="0"/>
          <p:nvPr/>
        </p:nvPicPr>
        <p:blipFill rotWithShape="1">
          <a:blip r:embed="rId3">
            <a:alphaModFix/>
          </a:blip>
          <a:srcRect/>
          <a:stretch/>
        </p:blipFill>
        <p:spPr>
          <a:xfrm>
            <a:off x="838200" y="1906776"/>
            <a:ext cx="9935962" cy="4210638"/>
          </a:xfrm>
          <a:prstGeom prst="rect">
            <a:avLst/>
          </a:prstGeom>
          <a:noFill/>
          <a:ln>
            <a:noFill/>
          </a:ln>
        </p:spPr>
      </p:pic>
      <p:sp>
        <p:nvSpPr>
          <p:cNvPr id="652" name="Google Shape;652;g30ccb334bf1_0_486"/>
          <p:cNvSpPr/>
          <p:nvPr/>
        </p:nvSpPr>
        <p:spPr>
          <a:xfrm>
            <a:off x="838200" y="3790950"/>
            <a:ext cx="6851700" cy="1111200"/>
          </a:xfrm>
          <a:prstGeom prst="roundRect">
            <a:avLst>
              <a:gd name="adj" fmla="val 16667"/>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57" name="Google Shape;657;g30ccb334bf1_0_49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SQL Express!</a:t>
            </a:r>
            <a:endParaRPr/>
          </a:p>
        </p:txBody>
      </p:sp>
      <p:pic>
        <p:nvPicPr>
          <p:cNvPr id="658" name="Google Shape;658;g30ccb334bf1_0_492"/>
          <p:cNvPicPr preferRelativeResize="0"/>
          <p:nvPr/>
        </p:nvPicPr>
        <p:blipFill rotWithShape="1">
          <a:blip r:embed="rId3">
            <a:alphaModFix/>
          </a:blip>
          <a:srcRect/>
          <a:stretch/>
        </p:blipFill>
        <p:spPr>
          <a:xfrm>
            <a:off x="838200" y="2620727"/>
            <a:ext cx="7525138" cy="2076557"/>
          </a:xfrm>
          <a:prstGeom prst="rect">
            <a:avLst/>
          </a:prstGeom>
          <a:noFill/>
          <a:ln>
            <a:noFill/>
          </a:ln>
        </p:spPr>
      </p:pic>
      <p:sp>
        <p:nvSpPr>
          <p:cNvPr id="659" name="Google Shape;659;g30ccb334bf1_0_492"/>
          <p:cNvSpPr txBox="1"/>
          <p:nvPr/>
        </p:nvSpPr>
        <p:spPr>
          <a:xfrm>
            <a:off x="838200" y="1791385"/>
            <a:ext cx="92967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a:solidFill>
                  <a:schemeClr val="dk1"/>
                </a:solidFill>
                <a:latin typeface="Arial"/>
                <a:ea typeface="Arial"/>
                <a:cs typeface="Arial"/>
                <a:sym typeface="Arial"/>
              </a:rPr>
              <a:t>https://www.microsoft.com/en-us/download/details.aspx?id=104781&amp;lc=1033</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Google Shape;664;g30ccb334bf1_0_498"/>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endParaRPr/>
          </a:p>
        </p:txBody>
      </p:sp>
      <p:pic>
        <p:nvPicPr>
          <p:cNvPr id="665" name="Google Shape;665;g30ccb334bf1_0_498"/>
          <p:cNvPicPr preferRelativeResize="0"/>
          <p:nvPr/>
        </p:nvPicPr>
        <p:blipFill rotWithShape="1">
          <a:blip r:embed="rId3">
            <a:alphaModFix/>
          </a:blip>
          <a:srcRect/>
          <a:stretch/>
        </p:blipFill>
        <p:spPr>
          <a:xfrm>
            <a:off x="3685605" y="1366482"/>
            <a:ext cx="4559533" cy="5010406"/>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sp>
        <p:nvSpPr>
          <p:cNvPr id="670" name="Google Shape;670;g30ccb334bf1_0_50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endParaRPr/>
          </a:p>
        </p:txBody>
      </p:sp>
      <p:sp>
        <p:nvSpPr>
          <p:cNvPr id="671" name="Google Shape;671;g30ccb334bf1_0_503"/>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Download JDBC driver: https://repo1.maven.org/maven2/com/microsoft/azure/spark-mssql-connector_2.12/1.2.0/spark-mssql-connector_2.12-1.2.0.jar</a:t>
            </a:r>
            <a:endParaRPr/>
          </a:p>
          <a:p>
            <a:pPr marL="228600" lvl="0" indent="-228600" algn="l" rtl="0">
              <a:lnSpc>
                <a:spcPct val="90000"/>
              </a:lnSpc>
              <a:spcBef>
                <a:spcPts val="1000"/>
              </a:spcBef>
              <a:spcAft>
                <a:spcPts val="0"/>
              </a:spcAft>
              <a:buClr>
                <a:schemeClr val="dk1"/>
              </a:buClr>
              <a:buSzPts val="2800"/>
              <a:buChar char="•"/>
            </a:pPr>
            <a:r>
              <a:rPr lang="en-GB"/>
              <a:t>Copy jar file to anaconda jars folder</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76" name="Google Shape;676;g30ccb334bf1_0_508"/>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Python pre-reqs</a:t>
            </a:r>
            <a:endParaRPr/>
          </a:p>
        </p:txBody>
      </p:sp>
      <p:pic>
        <p:nvPicPr>
          <p:cNvPr id="677" name="Google Shape;677;g30ccb334bf1_0_508"/>
          <p:cNvPicPr preferRelativeResize="0"/>
          <p:nvPr/>
        </p:nvPicPr>
        <p:blipFill rotWithShape="1">
          <a:blip r:embed="rId3">
            <a:alphaModFix/>
          </a:blip>
          <a:srcRect/>
          <a:stretch/>
        </p:blipFill>
        <p:spPr>
          <a:xfrm>
            <a:off x="838200" y="1431753"/>
            <a:ext cx="9392961" cy="2457793"/>
          </a:xfrm>
          <a:prstGeom prst="rect">
            <a:avLst/>
          </a:prstGeom>
          <a:noFill/>
          <a:ln>
            <a:noFill/>
          </a:ln>
        </p:spPr>
      </p:pic>
      <p:pic>
        <p:nvPicPr>
          <p:cNvPr id="678" name="Google Shape;678;g30ccb334bf1_0_508"/>
          <p:cNvPicPr preferRelativeResize="0"/>
          <p:nvPr/>
        </p:nvPicPr>
        <p:blipFill rotWithShape="1">
          <a:blip r:embed="rId4">
            <a:alphaModFix/>
          </a:blip>
          <a:srcRect/>
          <a:stretch/>
        </p:blipFill>
        <p:spPr>
          <a:xfrm>
            <a:off x="838200" y="4217883"/>
            <a:ext cx="4934639" cy="1476581"/>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682"/>
        <p:cNvGrpSpPr/>
        <p:nvPr/>
      </p:nvGrpSpPr>
      <p:grpSpPr>
        <a:xfrm>
          <a:off x="0" y="0"/>
          <a:ext cx="0" cy="0"/>
          <a:chOff x="0" y="0"/>
          <a:chExt cx="0" cy="0"/>
        </a:xfrm>
      </p:grpSpPr>
      <p:sp>
        <p:nvSpPr>
          <p:cNvPr id="683" name="Google Shape;683;g30ccb334bf1_0_51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endParaRPr/>
          </a:p>
        </p:txBody>
      </p:sp>
      <p:pic>
        <p:nvPicPr>
          <p:cNvPr id="684" name="Google Shape;684;g30ccb334bf1_0_514"/>
          <p:cNvPicPr preferRelativeResize="0"/>
          <p:nvPr/>
        </p:nvPicPr>
        <p:blipFill rotWithShape="1">
          <a:blip r:embed="rId3">
            <a:alphaModFix/>
          </a:blip>
          <a:srcRect/>
          <a:stretch/>
        </p:blipFill>
        <p:spPr>
          <a:xfrm>
            <a:off x="838200" y="1242558"/>
            <a:ext cx="4959606" cy="1517728"/>
          </a:xfrm>
          <a:prstGeom prst="rect">
            <a:avLst/>
          </a:prstGeom>
          <a:noFill/>
          <a:ln>
            <a:noFill/>
          </a:ln>
        </p:spPr>
      </p:pic>
      <p:pic>
        <p:nvPicPr>
          <p:cNvPr id="685" name="Google Shape;685;g30ccb334bf1_0_514"/>
          <p:cNvPicPr preferRelativeResize="0"/>
          <p:nvPr/>
        </p:nvPicPr>
        <p:blipFill rotWithShape="1">
          <a:blip r:embed="rId4">
            <a:alphaModFix/>
          </a:blip>
          <a:srcRect/>
          <a:stretch/>
        </p:blipFill>
        <p:spPr>
          <a:xfrm>
            <a:off x="6394197" y="1242558"/>
            <a:ext cx="4511991" cy="5250317"/>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689"/>
        <p:cNvGrpSpPr/>
        <p:nvPr/>
      </p:nvGrpSpPr>
      <p:grpSpPr>
        <a:xfrm>
          <a:off x="0" y="0"/>
          <a:ext cx="0" cy="0"/>
          <a:chOff x="0" y="0"/>
          <a:chExt cx="0" cy="0"/>
        </a:xfrm>
      </p:grpSpPr>
      <p:pic>
        <p:nvPicPr>
          <p:cNvPr id="690" name="Google Shape;690;g30ccb334bf1_0_520"/>
          <p:cNvPicPr preferRelativeResize="0"/>
          <p:nvPr/>
        </p:nvPicPr>
        <p:blipFill rotWithShape="1">
          <a:blip r:embed="rId3">
            <a:alphaModFix/>
          </a:blip>
          <a:srcRect/>
          <a:stretch/>
        </p:blipFill>
        <p:spPr>
          <a:xfrm>
            <a:off x="497406" y="502516"/>
            <a:ext cx="6401130" cy="5550184"/>
          </a:xfrm>
          <a:prstGeom prst="rect">
            <a:avLst/>
          </a:prstGeom>
          <a:noFill/>
          <a:ln>
            <a:noFill/>
          </a:ln>
        </p:spPr>
      </p:pic>
      <p:pic>
        <p:nvPicPr>
          <p:cNvPr id="691" name="Google Shape;691;g30ccb334bf1_0_520"/>
          <p:cNvPicPr preferRelativeResize="0"/>
          <p:nvPr/>
        </p:nvPicPr>
        <p:blipFill rotWithShape="1">
          <a:blip r:embed="rId4">
            <a:alphaModFix/>
          </a:blip>
          <a:srcRect/>
          <a:stretch/>
        </p:blipFill>
        <p:spPr>
          <a:xfrm>
            <a:off x="7205188" y="923852"/>
            <a:ext cx="4915153" cy="2006703"/>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pic>
        <p:nvPicPr>
          <p:cNvPr id="696" name="Google Shape;696;g30ccb334bf1_0_525"/>
          <p:cNvPicPr preferRelativeResize="0"/>
          <p:nvPr/>
        </p:nvPicPr>
        <p:blipFill rotWithShape="1">
          <a:blip r:embed="rId3">
            <a:alphaModFix/>
          </a:blip>
          <a:srcRect/>
          <a:stretch/>
        </p:blipFill>
        <p:spPr>
          <a:xfrm>
            <a:off x="564587" y="761453"/>
            <a:ext cx="4680191" cy="3264068"/>
          </a:xfrm>
          <a:prstGeom prst="rect">
            <a:avLst/>
          </a:prstGeom>
          <a:noFill/>
          <a:ln>
            <a:noFill/>
          </a:ln>
        </p:spPr>
      </p:pic>
      <p:pic>
        <p:nvPicPr>
          <p:cNvPr id="697" name="Google Shape;697;g30ccb334bf1_0_525"/>
          <p:cNvPicPr preferRelativeResize="0"/>
          <p:nvPr/>
        </p:nvPicPr>
        <p:blipFill rotWithShape="1">
          <a:blip r:embed="rId4">
            <a:alphaModFix/>
          </a:blip>
          <a:srcRect/>
          <a:stretch/>
        </p:blipFill>
        <p:spPr>
          <a:xfrm>
            <a:off x="6858335" y="889174"/>
            <a:ext cx="2508379" cy="3892751"/>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pic>
        <p:nvPicPr>
          <p:cNvPr id="702" name="Google Shape;702;g30ccb334bf1_0_530"/>
          <p:cNvPicPr preferRelativeResize="0"/>
          <p:nvPr/>
        </p:nvPicPr>
        <p:blipFill rotWithShape="1">
          <a:blip r:embed="rId3">
            <a:alphaModFix/>
          </a:blip>
          <a:srcRect/>
          <a:stretch/>
        </p:blipFill>
        <p:spPr>
          <a:xfrm>
            <a:off x="645176" y="794450"/>
            <a:ext cx="9036512" cy="3016406"/>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706"/>
        <p:cNvGrpSpPr/>
        <p:nvPr/>
      </p:nvGrpSpPr>
      <p:grpSpPr>
        <a:xfrm>
          <a:off x="0" y="0"/>
          <a:ext cx="0" cy="0"/>
          <a:chOff x="0" y="0"/>
          <a:chExt cx="0" cy="0"/>
        </a:xfrm>
      </p:grpSpPr>
      <p:pic>
        <p:nvPicPr>
          <p:cNvPr id="707" name="Google Shape;707;g30ccb334bf1_0_534"/>
          <p:cNvPicPr preferRelativeResize="0"/>
          <p:nvPr/>
        </p:nvPicPr>
        <p:blipFill rotWithShape="1">
          <a:blip r:embed="rId3">
            <a:alphaModFix/>
          </a:blip>
          <a:srcRect/>
          <a:stretch/>
        </p:blipFill>
        <p:spPr>
          <a:xfrm>
            <a:off x="838200" y="482704"/>
            <a:ext cx="6083595" cy="6010173"/>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FFD96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1315</Words>
  <Application>Microsoft Office PowerPoint</Application>
  <PresentationFormat>Widescreen</PresentationFormat>
  <Paragraphs>318</Paragraphs>
  <Slides>114</Slides>
  <Notes>114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114</vt:i4>
      </vt:variant>
    </vt:vector>
  </HeadingPairs>
  <TitlesOfParts>
    <vt:vector size="118" baseType="lpstr">
      <vt:lpstr>Play</vt:lpstr>
      <vt:lpstr>Arial</vt:lpstr>
      <vt:lpstr>Consolas</vt:lpstr>
      <vt:lpstr>Office Theme</vt:lpstr>
      <vt:lpstr>Exploring data technologies using free tools</vt:lpstr>
      <vt:lpstr>Purpose &amp; Goals</vt:lpstr>
      <vt:lpstr>Format</vt:lpstr>
      <vt:lpstr>In this session</vt:lpstr>
      <vt:lpstr>About Us</vt:lpstr>
      <vt:lpstr>PowerPoint Presentation</vt:lpstr>
      <vt:lpstr>Dom Winsor</vt:lpstr>
      <vt:lpstr>Scope</vt:lpstr>
      <vt:lpstr>Demo’s</vt:lpstr>
      <vt:lpstr>Azure</vt:lpstr>
      <vt:lpstr>Data engineering using your free credits</vt:lpstr>
      <vt:lpstr>Data engineering using your free credits</vt:lpstr>
      <vt:lpstr>Data engineering using your free credits</vt:lpstr>
      <vt:lpstr>Data engineering using your free credits</vt:lpstr>
      <vt:lpstr>Data engineering using your free credits</vt:lpstr>
      <vt:lpstr>Data engineering using your free credits</vt:lpstr>
      <vt:lpstr>VS Code</vt:lpstr>
      <vt:lpstr>VS Code</vt:lpstr>
      <vt:lpstr>VS Code</vt:lpstr>
      <vt:lpstr>VS Code</vt:lpstr>
      <vt:lpstr> Azure CLI</vt:lpstr>
      <vt:lpstr> Azure CLI</vt:lpstr>
      <vt:lpstr> Azure CLI</vt:lpstr>
      <vt:lpstr>Demo</vt:lpstr>
      <vt:lpstr>Azure Portal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Azure CLI Part II</vt:lpstr>
      <vt:lpstr>PowerPoint Presentation</vt:lpstr>
      <vt:lpstr>PowerPoint Presentation</vt:lpstr>
      <vt:lpstr>Databricks Demo</vt:lpstr>
      <vt:lpstr>Data Engineering locally</vt:lpstr>
      <vt:lpstr>Python</vt:lpstr>
      <vt:lpstr>Python</vt:lpstr>
      <vt:lpstr>Python</vt:lpstr>
      <vt:lpstr>Python</vt:lpstr>
      <vt:lpstr>Anaconda install</vt:lpstr>
      <vt:lpstr>Conda demo</vt:lpstr>
      <vt:lpstr>Apache Spark</vt:lpstr>
      <vt:lpstr>Apache Spark</vt:lpstr>
      <vt:lpstr>PySpark Pre-requisites</vt:lpstr>
      <vt:lpstr>PySpark Pre-requisites</vt:lpstr>
      <vt:lpstr>PySpark Pre-requisites</vt:lpstr>
      <vt:lpstr>PySpark Pre-requisites</vt:lpstr>
      <vt:lpstr>PySpark Pre-requisites</vt:lpstr>
      <vt:lpstr>PySpark Pre-requisites</vt:lpstr>
      <vt:lpstr>PySpark Pre-requisites</vt:lpstr>
      <vt:lpstr>PySpark Demo</vt:lpstr>
      <vt:lpstr>PySpark Demo</vt:lpstr>
      <vt:lpstr>PySpark Demo</vt:lpstr>
      <vt:lpstr>Quick-start SQL and Python</vt:lpstr>
      <vt:lpstr>Quick-start SQL and Python</vt:lpstr>
      <vt:lpstr>Follow-up Resources</vt:lpstr>
      <vt:lpstr>References</vt:lpstr>
      <vt:lpstr>END (Slides cut from in-person talk follow…)</vt:lpstr>
      <vt:lpstr>Create Resource Group</vt:lpstr>
      <vt:lpstr>Create Resource Group</vt:lpstr>
      <vt:lpstr>Create SQL database</vt:lpstr>
      <vt:lpstr>Create SQL database</vt:lpstr>
      <vt:lpstr>Create SQL database</vt:lpstr>
      <vt:lpstr>Create SQL database</vt:lpstr>
      <vt:lpstr>Network setting</vt:lpstr>
      <vt:lpstr>Create Resource Group</vt:lpstr>
      <vt:lpstr> Azure CLI Demo</vt:lpstr>
      <vt:lpstr>Create storage account</vt:lpstr>
      <vt:lpstr>PowerPoint Presentation</vt:lpstr>
      <vt:lpstr>PowerPoint Presentation</vt:lpstr>
      <vt:lpstr>PowerPoint Presentation</vt:lpstr>
      <vt:lpstr>Create Azure Data Factory</vt:lpstr>
      <vt:lpstr>PowerPoint Presentation</vt:lpstr>
      <vt:lpstr>PowerPoint Presentation</vt:lpstr>
      <vt:lpstr>Data &amp; Databases</vt:lpstr>
      <vt:lpstr>PowerPoint Presentation</vt:lpstr>
      <vt:lpstr>SQL Express!</vt:lpstr>
      <vt:lpstr>PowerPoint Presentation</vt:lpstr>
      <vt:lpstr>PowerPoint Presentation</vt:lpstr>
      <vt:lpstr>Python pre-reqs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Create storage account</vt:lpstr>
      <vt:lpstr>Create storage account</vt:lpstr>
      <vt:lpstr>Create storage account</vt:lpstr>
      <vt:lpstr>PowerPoint Presentation</vt:lpstr>
      <vt:lpstr>Create Azure Data Factory (ADF)</vt:lpstr>
      <vt:lpstr>Create Azure Data Factory (ADF)</vt:lpstr>
      <vt:lpstr>Create Azure Data Factory (ADF)</vt:lpstr>
      <vt:lpstr>PowerPoint Presentation</vt:lpstr>
      <vt:lpstr>PowerPoint Presentation</vt:lpstr>
      <vt:lpstr>PowerPoint Presentation</vt:lpstr>
      <vt:lpstr>PowerPoint Presentation</vt:lpstr>
      <vt:lpstr>PySpark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Phil Austin</dc:creator>
  <cp:lastModifiedBy>Phil Austin</cp:lastModifiedBy>
  <cp:revision>21</cp:revision>
  <dcterms:created xsi:type="dcterms:W3CDTF">2024-06-13T10:54:19Z</dcterms:created>
  <dcterms:modified xsi:type="dcterms:W3CDTF">2024-10-22T16:34:26Z</dcterms:modified>
</cp:coreProperties>
</file>