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566A-1EFE-B349-A519-B68F1F020A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AFAF-1A9C-364D-B0C3-9DFD54B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4973"/>
            <a:ext cx="7772400" cy="1470025"/>
          </a:xfrm>
        </p:spPr>
        <p:txBody>
          <a:bodyPr/>
          <a:lstStyle/>
          <a:p>
            <a:r>
              <a:rPr lang="en-US" dirty="0" smtClean="0"/>
              <a:t>Smart MOPs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3692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Smart Methods and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Operations Procedures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4216400"/>
            <a:ext cx="4064000" cy="2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3" y="330702"/>
            <a:ext cx="2489200" cy="119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4733" y="473362"/>
            <a:ext cx="370738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dirty="0" smtClean="0"/>
              <a:t>Keith Rothschild</a:t>
            </a:r>
          </a:p>
          <a:p>
            <a:pPr algn="ctr"/>
            <a:r>
              <a:rPr lang="en-US" dirty="0" smtClean="0"/>
              <a:t>Dan Geist</a:t>
            </a:r>
          </a:p>
          <a:p>
            <a:pPr algn="ctr"/>
            <a:r>
              <a:rPr lang="en-US" dirty="0" smtClean="0"/>
              <a:t>Brandon Goode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Kyle Cooper</a:t>
            </a:r>
          </a:p>
          <a:p>
            <a:pPr algn="ctr"/>
            <a:r>
              <a:rPr lang="en-US" dirty="0" smtClean="0"/>
              <a:t>Gene Granados</a:t>
            </a:r>
          </a:p>
          <a:p>
            <a:pPr algn="ctr"/>
            <a:r>
              <a:rPr lang="en-US" dirty="0" smtClean="0"/>
              <a:t>Phil </a:t>
            </a:r>
            <a:r>
              <a:rPr lang="en-US" dirty="0" err="1" smtClean="0"/>
              <a:t>Bedard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6696" y="20416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CCI Technology Engineering</a:t>
            </a:r>
            <a:endParaRPr lang="en-US" b="1" u="sng" dirty="0" smtClean="0"/>
          </a:p>
        </p:txBody>
      </p:sp>
      <p:sp>
        <p:nvSpPr>
          <p:cNvPr id="9" name="Rectangle 8"/>
          <p:cNvSpPr/>
          <p:nvPr/>
        </p:nvSpPr>
        <p:spPr>
          <a:xfrm>
            <a:off x="6147688" y="127094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Mike </a:t>
            </a:r>
            <a:r>
              <a:rPr lang="en-US" dirty="0" err="1" smtClean="0"/>
              <a:t>Eggert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5" y="4659980"/>
            <a:ext cx="3306438" cy="20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things is good, but often limited to setting things up... </a:t>
            </a:r>
          </a:p>
          <a:p>
            <a:r>
              <a:rPr lang="en-US" dirty="0" smtClean="0"/>
              <a:t>Lots of problems</a:t>
            </a:r>
          </a:p>
          <a:p>
            <a:r>
              <a:rPr lang="en-US" dirty="0" smtClean="0"/>
              <a:t>How do we take the Methods and Operational Procedures we create and automate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demonstration is based on a hacked/mocked framework...</a:t>
            </a:r>
          </a:p>
          <a:p>
            <a:endParaRPr lang="en-US" dirty="0" smtClean="0"/>
          </a:p>
          <a:p>
            <a:r>
              <a:rPr lang="en-US" dirty="0" smtClean="0"/>
              <a:t>This solution is a novel combination of:</a:t>
            </a:r>
            <a:endParaRPr lang="en-US" dirty="0"/>
          </a:p>
          <a:p>
            <a:pPr lvl="1"/>
            <a:r>
              <a:rPr lang="en-US" dirty="0" smtClean="0"/>
              <a:t>UML-type Model Repository </a:t>
            </a:r>
          </a:p>
          <a:p>
            <a:pPr lvl="1"/>
            <a:r>
              <a:rPr lang="en-US" dirty="0" smtClean="0"/>
              <a:t>Policy-Engine</a:t>
            </a:r>
            <a:endParaRPr lang="en-US" dirty="0" smtClean="0"/>
          </a:p>
          <a:p>
            <a:pPr lvl="1"/>
            <a:r>
              <a:rPr lang="en-US" dirty="0" smtClean="0"/>
              <a:t>Service Assurance / Telemetry Collection</a:t>
            </a:r>
          </a:p>
          <a:p>
            <a:pPr lvl="1"/>
            <a:r>
              <a:rPr lang="en-US" dirty="0" smtClean="0"/>
              <a:t>Automation-Orchestration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4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instance of a server that is part of a load balanced group fails.</a:t>
            </a:r>
          </a:p>
          <a:p>
            <a:pPr lvl="1"/>
            <a:r>
              <a:rPr lang="pl-PL" dirty="0" err="1" smtClean="0"/>
              <a:t>Quarantine</a:t>
            </a:r>
            <a:r>
              <a:rPr lang="pl-PL" dirty="0" smtClean="0"/>
              <a:t> </a:t>
            </a:r>
            <a:r>
              <a:rPr lang="pl-PL" dirty="0" err="1"/>
              <a:t>failed</a:t>
            </a:r>
            <a:r>
              <a:rPr lang="pl-PL" dirty="0"/>
              <a:t> </a:t>
            </a:r>
            <a:r>
              <a:rPr lang="pl-PL" dirty="0" err="1" smtClean="0"/>
              <a:t>server</a:t>
            </a:r>
            <a:r>
              <a:rPr lang="pl-PL" dirty="0" smtClean="0"/>
              <a:t> (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still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)</a:t>
            </a:r>
            <a:endParaRPr lang="pl-PL" dirty="0"/>
          </a:p>
          <a:p>
            <a:pPr lvl="1"/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instance</a:t>
            </a:r>
            <a:endParaRPr lang="pl-PL" dirty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service/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/>
              <a:t>balance</a:t>
            </a:r>
            <a:r>
              <a:rPr lang="pl-PL" dirty="0"/>
              <a:t> </a:t>
            </a:r>
            <a:r>
              <a:rPr lang="pl-PL" dirty="0" err="1" smtClean="0"/>
              <a:t>pool</a:t>
            </a:r>
            <a:endParaRPr lang="pl-PL" dirty="0"/>
          </a:p>
          <a:p>
            <a:r>
              <a:rPr lang="is-IS" dirty="0" smtClean="0"/>
              <a:t>Result</a:t>
            </a:r>
            <a:endParaRPr lang="is-IS" dirty="0"/>
          </a:p>
          <a:p>
            <a:pPr lvl="1"/>
            <a:r>
              <a:rPr lang="pl-PL" dirty="0" smtClean="0"/>
              <a:t>Service </a:t>
            </a:r>
            <a:r>
              <a:rPr lang="pl-PL" dirty="0" err="1" smtClean="0"/>
              <a:t>Operational</a:t>
            </a:r>
            <a:r>
              <a:rPr lang="pl-PL" dirty="0" smtClean="0"/>
              <a:t> with </a:t>
            </a:r>
            <a:r>
              <a:rPr lang="pl-PL" dirty="0" err="1" smtClean="0"/>
              <a:t>Designed</a:t>
            </a:r>
            <a:r>
              <a:rPr lang="pl-PL" dirty="0" smtClean="0"/>
              <a:t> </a:t>
            </a:r>
            <a:r>
              <a:rPr lang="pl-PL" dirty="0" err="1" smtClean="0"/>
              <a:t>Protect</a:t>
            </a:r>
            <a:r>
              <a:rPr lang="pl-PL" dirty="0" smtClean="0"/>
              <a:t> </a:t>
            </a:r>
            <a:r>
              <a:rPr lang="pl-PL" dirty="0" err="1" smtClean="0"/>
              <a:t>Group</a:t>
            </a:r>
            <a:endParaRPr lang="pl-PL" dirty="0"/>
          </a:p>
          <a:p>
            <a:pPr lvl="1"/>
            <a:r>
              <a:rPr lang="pl-PL" dirty="0" err="1" smtClean="0"/>
              <a:t>Isolated</a:t>
            </a:r>
            <a:r>
              <a:rPr lang="pl-PL" dirty="0" smtClean="0"/>
              <a:t> (</a:t>
            </a:r>
            <a:r>
              <a:rPr lang="pl-PL" dirty="0" err="1" smtClean="0"/>
              <a:t>failed</a:t>
            </a:r>
            <a:r>
              <a:rPr lang="pl-PL" dirty="0" smtClean="0"/>
              <a:t>) </a:t>
            </a:r>
            <a:r>
              <a:rPr lang="pl-PL" dirty="0" err="1" smtClean="0"/>
              <a:t>server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err="1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187825" cy="3951288"/>
          </a:xfrm>
        </p:spPr>
        <p:txBody>
          <a:bodyPr/>
          <a:lstStyle/>
          <a:p>
            <a:r>
              <a:rPr lang="en-US" dirty="0" smtClean="0"/>
              <a:t>State of Emergency</a:t>
            </a:r>
          </a:p>
          <a:p>
            <a:endParaRPr lang="en-US" dirty="0"/>
          </a:p>
          <a:p>
            <a:r>
              <a:rPr lang="en-US" dirty="0" smtClean="0"/>
              <a:t>Inclement Weather</a:t>
            </a:r>
          </a:p>
          <a:p>
            <a:endParaRPr lang="en-US" dirty="0"/>
          </a:p>
          <a:p>
            <a:r>
              <a:rPr lang="en-US" dirty="0" smtClean="0"/>
              <a:t>Uneven DOCSIS Channel Use</a:t>
            </a:r>
          </a:p>
          <a:p>
            <a:endParaRPr lang="en-US" dirty="0"/>
          </a:p>
          <a:p>
            <a:r>
              <a:rPr lang="en-US" dirty="0" smtClean="0"/>
              <a:t>OSNR/User Demand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Provision Cox Free Wi-Fi</a:t>
            </a:r>
          </a:p>
          <a:p>
            <a:endParaRPr lang="en-US" dirty="0"/>
          </a:p>
          <a:p>
            <a:r>
              <a:rPr lang="en-US" dirty="0" smtClean="0"/>
              <a:t>Scale Servers</a:t>
            </a:r>
          </a:p>
          <a:p>
            <a:endParaRPr lang="en-US" dirty="0"/>
          </a:p>
          <a:p>
            <a:r>
              <a:rPr lang="en-US" dirty="0" smtClean="0"/>
              <a:t>Re-Groom Customer CPE</a:t>
            </a:r>
          </a:p>
          <a:p>
            <a:endParaRPr lang="en-US" dirty="0"/>
          </a:p>
          <a:p>
            <a:r>
              <a:rPr lang="en-US" dirty="0" smtClean="0"/>
              <a:t>Re-Signal and move DWDM Wavelengths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5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189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MOPs</vt:lpstr>
      <vt:lpstr>Problem Statement</vt:lpstr>
      <vt:lpstr>Technology</vt:lpstr>
      <vt:lpstr>General Use Case</vt:lpstr>
      <vt:lpstr>Demonstration</vt:lpstr>
      <vt:lpstr>Other Use Cases</vt:lpstr>
    </vt:vector>
  </TitlesOfParts>
  <Company>Cox Communications,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MOPs</dc:title>
  <dc:creator>Keith Rothschild</dc:creator>
  <cp:lastModifiedBy>Keith Rothschild</cp:lastModifiedBy>
  <cp:revision>6</cp:revision>
  <dcterms:created xsi:type="dcterms:W3CDTF">2016-02-01T16:03:46Z</dcterms:created>
  <dcterms:modified xsi:type="dcterms:W3CDTF">2016-02-01T16:59:29Z</dcterms:modified>
</cp:coreProperties>
</file>