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50E8-90B2-4612-9C20-2637F2FBE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CC6A7-1A25-4411-A3BF-DE661D48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8C55C-8B34-4398-A810-8E72F8C1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057DB-5B38-473A-9893-A76148A7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7457C-795F-4BC1-A998-CF0C179A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2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5466-8BB9-4EDB-BE9E-275B149A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07749-725D-4CEE-A867-0EC92B9B6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CDE5-D299-40D3-A921-882A5426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9E70-4E73-4ADB-916A-873DE925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DADA-4732-4D14-87BF-1A185DA5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88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3A4A9-815D-441A-8553-17C1CB98F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00DAE-0294-47E5-96FC-F7C614BD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C2E5-9C02-496D-8B07-4A491D19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7E9B-ADF8-4A9F-852B-D74BF301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105C-EC82-4F5F-9087-EBB7699A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3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9BC3-5AA0-454D-9D33-7673F64F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BDB17-6D1D-48F3-A4B3-A286384B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ED55C-9F25-408B-B9C4-68959101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FC7B-E001-44ED-A9E5-5A980E20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9FB89-23A4-45CC-ABC8-E0174542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0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E843-1CD9-410B-9E75-A5F7D67B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F1AC6-0737-4EF6-B31A-3BDC1E2D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91A78-743C-4CB5-8D06-D4DAAE7D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A5A9-58BC-4E6E-B319-5F78EC7B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0EE6-66D8-4F84-8AFA-21782CC6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9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D46C-F97D-4E4F-8A1C-CACA2471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63E4-0412-47A3-A26E-63EBE36F5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D23B5-559A-4E78-8861-B0084E8A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1AED5-0D09-4828-9181-30E43A50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3A2DA-2302-4C8E-9551-D8B36AA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70C8A-56E4-4706-82F7-6AFF5ADD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7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2923-28FC-4D11-BD6D-B6661ED3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F040F-6780-42AD-A72E-435764FA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9D9CA-8866-4284-B895-FD8D046E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1990C-9D5F-42C4-A760-A882D6308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D46DF-C968-4894-9729-28AB09CAB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FA7A8-9B98-428E-A9F6-2D767A63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3835C-D1E8-441E-AE47-627943A0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ED526-8F5E-4364-9AD7-58F01723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79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9F3A-4C13-45C2-97E7-D9BEC045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B0CC3-3CF2-438B-8A78-D4C70DB2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798BB-3D08-4BBA-ACA8-94800232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E021F-17BC-4760-859A-20737E0E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23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8DBA1-1046-4C15-9FB9-9E590464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6A53A-94EE-4B7A-9378-2DE6E27E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BF383-D57A-4AC2-AD7D-94651FC2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4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80A3-BFC9-4702-8870-AE0B690D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395D-CEA2-41CB-B2F3-2A2DAD9EE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BF278-09E9-4817-B571-E7768DE55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A9E69-C5C2-4329-97A5-45C3088A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74F33-8AC3-4A67-A368-89505225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F4EA5-49A6-420F-8664-DED6EFE0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7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69B1-00C4-4A94-ABCA-8679F7AC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4646A-6708-4C9A-A77E-5FFB7FBAC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B1BD4-A563-46D5-9375-C28C3E76A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C98E3-F041-460B-AE11-93522ABA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2FA6-CA3C-4105-B931-5909622829FA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AB993-8053-4F1A-B47F-EEBDEF70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E1EC1-71BA-4CB0-B64F-B2726504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14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37F32-B9B5-4363-A276-BD5BA020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9E0CB-B6CE-4EB4-80E2-7142578E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F503-4802-489C-A954-A7B3EBC99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2FA6-CA3C-4105-B931-5909622829FA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2180-796C-42F2-8453-EB4AE4352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45A6-F19D-4453-A81E-A70791F02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F2AE-6B18-4599-B8FD-2706E5B2A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71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DB2337-3D37-4D4D-A067-7EDE30620FD4}"/>
              </a:ext>
            </a:extLst>
          </p:cNvPr>
          <p:cNvSpPr/>
          <p:nvPr/>
        </p:nvSpPr>
        <p:spPr>
          <a:xfrm>
            <a:off x="612476" y="2747508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Precipitation changes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3B3C42-A03A-4CA9-8D2B-2F180931E9E5}"/>
              </a:ext>
            </a:extLst>
          </p:cNvPr>
          <p:cNvCxnSpPr>
            <a:stCxn id="4" idx="3"/>
          </p:cNvCxnSpPr>
          <p:nvPr/>
        </p:nvCxnSpPr>
        <p:spPr>
          <a:xfrm flipV="1">
            <a:off x="2277374" y="3234901"/>
            <a:ext cx="664234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D290C6-1F13-4E6F-A2EC-C4B9EC466ACE}"/>
              </a:ext>
            </a:extLst>
          </p:cNvPr>
          <p:cNvSpPr/>
          <p:nvPr/>
        </p:nvSpPr>
        <p:spPr>
          <a:xfrm>
            <a:off x="2941608" y="2747508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Magnitude of precipitation changes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89E688-105F-441B-BCC3-9B872D1636BD}"/>
              </a:ext>
            </a:extLst>
          </p:cNvPr>
          <p:cNvSpPr/>
          <p:nvPr/>
        </p:nvSpPr>
        <p:spPr>
          <a:xfrm>
            <a:off x="5282243" y="756244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Underlying aridity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0256C9-AF56-40EA-8099-06B270CACAFD}"/>
              </a:ext>
            </a:extLst>
          </p:cNvPr>
          <p:cNvSpPr/>
          <p:nvPr/>
        </p:nvSpPr>
        <p:spPr>
          <a:xfrm>
            <a:off x="5279368" y="2747508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Litter vs soil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8DF619-B36E-457C-82CA-04412C8A5410}"/>
              </a:ext>
            </a:extLst>
          </p:cNvPr>
          <p:cNvSpPr/>
          <p:nvPr/>
        </p:nvSpPr>
        <p:spPr>
          <a:xfrm>
            <a:off x="5279368" y="4738772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Sizes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0677-858B-4886-AE62-B60E4E8AF466}"/>
              </a:ext>
            </a:extLst>
          </p:cNvPr>
          <p:cNvSpPr/>
          <p:nvPr/>
        </p:nvSpPr>
        <p:spPr>
          <a:xfrm rot="16200000">
            <a:off x="4701396" y="3096880"/>
            <a:ext cx="6211021" cy="86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Study methods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1BA1A8-7958-446D-B296-5C9FFEDCF93A}"/>
              </a:ext>
            </a:extLst>
          </p:cNvPr>
          <p:cNvCxnSpPr/>
          <p:nvPr/>
        </p:nvCxnSpPr>
        <p:spPr>
          <a:xfrm flipV="1">
            <a:off x="4606506" y="3226275"/>
            <a:ext cx="664234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D15015-E38D-4B59-A520-9EDFCE35258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606506" y="1252263"/>
            <a:ext cx="675737" cy="199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7DA59-6F9E-47A2-B741-4F12190868E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606506" y="3243527"/>
            <a:ext cx="672862" cy="199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938594-6F59-4EDE-8FD8-0BD08BD6A483}"/>
              </a:ext>
            </a:extLst>
          </p:cNvPr>
          <p:cNvSpPr/>
          <p:nvPr/>
        </p:nvSpPr>
        <p:spPr>
          <a:xfrm>
            <a:off x="8867956" y="756244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Experiments vs observational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A0E8A6-E073-4AE0-802B-6BD2C87B2262}"/>
              </a:ext>
            </a:extLst>
          </p:cNvPr>
          <p:cNvSpPr/>
          <p:nvPr/>
        </p:nvSpPr>
        <p:spPr>
          <a:xfrm>
            <a:off x="8778816" y="4738772"/>
            <a:ext cx="1664898" cy="992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Randomised vs non-randomised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C594EA-BC23-4967-8765-6E0F8FC53FAB}"/>
              </a:ext>
            </a:extLst>
          </p:cNvPr>
          <p:cNvCxnSpPr/>
          <p:nvPr/>
        </p:nvCxnSpPr>
        <p:spPr>
          <a:xfrm>
            <a:off x="301925" y="327804"/>
            <a:ext cx="6642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49D7A-B496-4930-8336-02BA3496E2AB}"/>
              </a:ext>
            </a:extLst>
          </p:cNvPr>
          <p:cNvCxnSpPr>
            <a:cxnSpLocks/>
          </p:cNvCxnSpPr>
          <p:nvPr/>
        </p:nvCxnSpPr>
        <p:spPr>
          <a:xfrm>
            <a:off x="8626415" y="316302"/>
            <a:ext cx="2872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5791E6-7EEB-432F-96F1-39A902A98191}"/>
              </a:ext>
            </a:extLst>
          </p:cNvPr>
          <p:cNvSpPr txBox="1"/>
          <p:nvPr/>
        </p:nvSpPr>
        <p:spPr>
          <a:xfrm>
            <a:off x="1297889" y="53357"/>
            <a:ext cx="328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Mechanistic context dependence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AD59D7-972A-431F-9A8D-DFA45329264B}"/>
              </a:ext>
            </a:extLst>
          </p:cNvPr>
          <p:cNvSpPr txBox="1"/>
          <p:nvPr/>
        </p:nvSpPr>
        <p:spPr>
          <a:xfrm>
            <a:off x="8696478" y="-471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Apparent context dependence</a:t>
            </a:r>
          </a:p>
        </p:txBody>
      </p:sp>
    </p:spTree>
    <p:extLst>
      <p:ext uri="{BB962C8B-B14F-4D97-AF65-F5344CB8AC3E}">
        <p14:creationId xmlns:p14="http://schemas.microsoft.com/office/powerpoint/2010/main" val="8395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ANTHONY MARTIN</dc:creator>
  <cp:lastModifiedBy>PHILIP ANTHONY MARTIN</cp:lastModifiedBy>
  <cp:revision>4</cp:revision>
  <dcterms:created xsi:type="dcterms:W3CDTF">2023-06-07T14:49:40Z</dcterms:created>
  <dcterms:modified xsi:type="dcterms:W3CDTF">2023-06-07T15:28:06Z</dcterms:modified>
</cp:coreProperties>
</file>