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5840075" cx="11879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890945" y="2592347"/>
            <a:ext cx="10097374" cy="55146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b="0" i="0" sz="77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484908" y="8319707"/>
            <a:ext cx="8909447" cy="38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b="0" i="0" sz="5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914441" y="4118946"/>
            <a:ext cx="10050382" cy="10245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3069966" y="6274470"/>
            <a:ext cx="13423731" cy="2561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b="0" i="0" sz="5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2127212" y="3787250"/>
            <a:ext cx="13423731" cy="7535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b="0" i="0" sz="5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16700" y="4216687"/>
            <a:ext cx="10245864" cy="100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10513" y="3949023"/>
            <a:ext cx="10245864" cy="65890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b="0" i="0" sz="77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10513" y="10600388"/>
            <a:ext cx="10245864" cy="3465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598"/>
              <a:buFont typeface="Arial"/>
              <a:buNone/>
              <a:defRPr b="0" i="0" sz="25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338"/>
              <a:buFont typeface="Arial"/>
              <a:buNone/>
              <a:defRPr b="0" i="0" sz="233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b="0" i="0" sz="20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b="0" i="0" sz="20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b="0" i="0" sz="20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b="0" i="0" sz="20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b="0" i="0" sz="20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b="0" i="0" sz="20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b="0" i="0" sz="5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6699" y="4216687"/>
            <a:ext cx="5048687" cy="100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013877" y="4216687"/>
            <a:ext cx="5048687" cy="100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18247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b="0" i="0" sz="5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18248" y="3883019"/>
            <a:ext cx="5025484" cy="19030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1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1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b="1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18248" y="5786027"/>
            <a:ext cx="5025484" cy="851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13878" y="3883019"/>
            <a:ext cx="5050234" cy="19030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1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1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b="1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1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013878" y="5786027"/>
            <a:ext cx="5050234" cy="851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b="0" i="0" sz="5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18246" y="1056005"/>
            <a:ext cx="3831372" cy="36960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b="0" i="0" sz="4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050234" y="2280681"/>
            <a:ext cx="6013877" cy="112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9256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Char char="•"/>
              <a:defRPr b="0" i="0" sz="4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9549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572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57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57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572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572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18246" y="4752022"/>
            <a:ext cx="3831372" cy="8803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b="0" i="0" sz="1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18246" y="1056005"/>
            <a:ext cx="3831372" cy="36960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b="0" i="0" sz="4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050234" y="2280681"/>
            <a:ext cx="6013877" cy="112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None/>
              <a:defRPr b="0" i="0" sz="4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None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18246" y="4752022"/>
            <a:ext cx="3831372" cy="8803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b="0" i="0" sz="2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b="0" i="0" sz="1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b="0" i="0" sz="1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b="0" i="0" sz="5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16700" y="4216687"/>
            <a:ext cx="10245864" cy="100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9549" lvl="0" marL="457200" marR="0" rtl="0" algn="l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6593" lvl="1" marL="914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572" lvl="2" marL="1371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063" lvl="3" marL="1828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063" lvl="4" marL="22860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063" lvl="5" marL="27432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063" lvl="6" marL="32004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063" lvl="7" marL="36576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063" lvl="8" marL="4114800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5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3"/>
          <p:cNvCxnSpPr/>
          <p:nvPr/>
        </p:nvCxnSpPr>
        <p:spPr>
          <a:xfrm>
            <a:off x="184879" y="11173968"/>
            <a:ext cx="11484809" cy="0"/>
          </a:xfrm>
          <a:prstGeom prst="straightConnector1">
            <a:avLst/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2486489" y="4402285"/>
            <a:ext cx="8543932" cy="216841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84879" y="687807"/>
            <a:ext cx="573952" cy="202276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 rot="-5400000">
            <a:off x="-511513" y="1440224"/>
            <a:ext cx="1966728" cy="517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314425" y="687807"/>
            <a:ext cx="5007408" cy="121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identified through database searching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662280" y="687807"/>
            <a:ext cx="5007408" cy="121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identified through other sources, listed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537523" y="3353941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after duplicates removed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84879" y="3353940"/>
            <a:ext cx="573952" cy="71101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 rot="-5400000">
            <a:off x="-3055203" y="6650039"/>
            <a:ext cx="7054108" cy="517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537523" y="4462304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after title screening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537523" y="5570668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after abstract screening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37523" y="6685542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 retrieved at full text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537523" y="7792608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 after full text screening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662280" y="3353941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662280" y="4462304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Excluded titles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662280" y="5570668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Excluded abstracts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662280" y="6685542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Unretrievable full texts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 accessible,  n = ; Not found, n =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662280" y="7821184"/>
            <a:ext cx="3784310" cy="264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Excluded full texts, with reasons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Excluded on:</a:t>
            </a:r>
            <a:endParaRPr/>
          </a:p>
          <a:p>
            <a:pPr indent="-112712" lvl="0" marL="450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(n = )</a:t>
            </a:r>
            <a:endParaRPr/>
          </a:p>
          <a:p>
            <a:pPr indent="-112712" lvl="0" marL="450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Intervention/exposure (n = )</a:t>
            </a:r>
            <a:endParaRPr/>
          </a:p>
          <a:p>
            <a:pPr indent="-112712" lvl="0" marL="450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Comparator (n = )</a:t>
            </a:r>
            <a:endParaRPr/>
          </a:p>
          <a:p>
            <a:pPr indent="-112712" lvl="0" marL="450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(n = )</a:t>
            </a:r>
            <a:endParaRPr/>
          </a:p>
          <a:p>
            <a:pPr indent="-112712" lvl="0" marL="450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design (n = )</a:t>
            </a:r>
            <a:endParaRPr/>
          </a:p>
          <a:p>
            <a:pPr indent="-112712" lvl="0" marL="450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2537523" y="13171398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included in narrative synthesis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537523" y="14285823"/>
            <a:ext cx="3784310" cy="142095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included in quantitative/qualitative/other synthesis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662280" y="14285823"/>
            <a:ext cx="3784200" cy="14211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not included in further synthesis, with reasons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84879" y="12056974"/>
            <a:ext cx="573952" cy="36498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 rot="-5400000">
            <a:off x="-1325035" y="13622897"/>
            <a:ext cx="3593772" cy="517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Critical appraisal and Synthesis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3"/>
          <p:cNvCxnSpPr>
            <a:stCxn id="93" idx="2"/>
            <a:endCxn id="95" idx="0"/>
          </p:cNvCxnSpPr>
          <p:nvPr/>
        </p:nvCxnSpPr>
        <p:spPr>
          <a:xfrm flipH="1" rot="-5400000">
            <a:off x="3400379" y="2324757"/>
            <a:ext cx="1446900" cy="61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3"/>
          <p:cNvCxnSpPr>
            <a:stCxn id="94" idx="2"/>
            <a:endCxn id="95" idx="0"/>
          </p:cNvCxnSpPr>
          <p:nvPr/>
        </p:nvCxnSpPr>
        <p:spPr>
          <a:xfrm rot="5400000">
            <a:off x="6074334" y="262257"/>
            <a:ext cx="1446900" cy="473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3"/>
          <p:cNvCxnSpPr>
            <a:stCxn id="95" idx="3"/>
            <a:endCxn id="102" idx="1"/>
          </p:cNvCxnSpPr>
          <p:nvPr/>
        </p:nvCxnSpPr>
        <p:spPr>
          <a:xfrm>
            <a:off x="6321833" y="3824996"/>
            <a:ext cx="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3"/>
          <p:cNvCxnSpPr>
            <a:stCxn id="98" idx="3"/>
            <a:endCxn id="103" idx="1"/>
          </p:cNvCxnSpPr>
          <p:nvPr/>
        </p:nvCxnSpPr>
        <p:spPr>
          <a:xfrm>
            <a:off x="6321833" y="4933359"/>
            <a:ext cx="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3"/>
          <p:cNvCxnSpPr>
            <a:stCxn id="99" idx="3"/>
            <a:endCxn id="104" idx="1"/>
          </p:cNvCxnSpPr>
          <p:nvPr/>
        </p:nvCxnSpPr>
        <p:spPr>
          <a:xfrm>
            <a:off x="6321833" y="6041723"/>
            <a:ext cx="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3"/>
          <p:cNvCxnSpPr>
            <a:stCxn id="100" idx="3"/>
            <a:endCxn id="105" idx="1"/>
          </p:cNvCxnSpPr>
          <p:nvPr/>
        </p:nvCxnSpPr>
        <p:spPr>
          <a:xfrm>
            <a:off x="6321833" y="7156597"/>
            <a:ext cx="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3"/>
          <p:cNvCxnSpPr>
            <a:stCxn id="101" idx="3"/>
          </p:cNvCxnSpPr>
          <p:nvPr/>
        </p:nvCxnSpPr>
        <p:spPr>
          <a:xfrm>
            <a:off x="6321833" y="8263663"/>
            <a:ext cx="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3"/>
          <p:cNvCxnSpPr>
            <a:stCxn id="95" idx="2"/>
            <a:endCxn id="98" idx="0"/>
          </p:cNvCxnSpPr>
          <p:nvPr/>
        </p:nvCxnSpPr>
        <p:spPr>
          <a:xfrm>
            <a:off x="4429678" y="4296051"/>
            <a:ext cx="0" cy="16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3"/>
          <p:cNvCxnSpPr>
            <a:stCxn id="98" idx="2"/>
            <a:endCxn id="99" idx="0"/>
          </p:cNvCxnSpPr>
          <p:nvPr/>
        </p:nvCxnSpPr>
        <p:spPr>
          <a:xfrm>
            <a:off x="4429678" y="5404414"/>
            <a:ext cx="0" cy="16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4418422" y="6512778"/>
            <a:ext cx="0" cy="1662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4418488" y="7622875"/>
            <a:ext cx="0" cy="1662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3"/>
          <p:cNvCxnSpPr>
            <a:stCxn id="101" idx="2"/>
            <a:endCxn id="124" idx="0"/>
          </p:cNvCxnSpPr>
          <p:nvPr/>
        </p:nvCxnSpPr>
        <p:spPr>
          <a:xfrm>
            <a:off x="4429678" y="8734718"/>
            <a:ext cx="0" cy="200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4435387" y="14113508"/>
            <a:ext cx="0" cy="1662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3"/>
          <p:cNvCxnSpPr>
            <a:stCxn id="108" idx="3"/>
            <a:endCxn id="109" idx="1"/>
          </p:cNvCxnSpPr>
          <p:nvPr/>
        </p:nvCxnSpPr>
        <p:spPr>
          <a:xfrm>
            <a:off x="6321833" y="14996302"/>
            <a:ext cx="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13"/>
          <p:cNvSpPr txBox="1"/>
          <p:nvPr/>
        </p:nvSpPr>
        <p:spPr>
          <a:xfrm rot="-5400000">
            <a:off x="9804688" y="5320894"/>
            <a:ext cx="1871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May be combined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2537523" y="12056973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included after critical appraisal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3"/>
          <p:cNvCxnSpPr>
            <a:stCxn id="128" idx="2"/>
            <a:endCxn id="107" idx="0"/>
          </p:cNvCxnSpPr>
          <p:nvPr/>
        </p:nvCxnSpPr>
        <p:spPr>
          <a:xfrm>
            <a:off x="4429678" y="12999083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13"/>
          <p:cNvSpPr/>
          <p:nvPr/>
        </p:nvSpPr>
        <p:spPr>
          <a:xfrm>
            <a:off x="6662280" y="12056973"/>
            <a:ext cx="3784310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Excluded from further synthesis, with reasons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3"/>
          <p:cNvCxnSpPr>
            <a:stCxn id="128" idx="3"/>
            <a:endCxn id="130" idx="1"/>
          </p:cNvCxnSpPr>
          <p:nvPr/>
        </p:nvCxnSpPr>
        <p:spPr>
          <a:xfrm>
            <a:off x="6321833" y="12528028"/>
            <a:ext cx="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3"/>
          <p:cNvSpPr/>
          <p:nvPr/>
        </p:nvSpPr>
        <p:spPr>
          <a:xfrm>
            <a:off x="1314425" y="9220541"/>
            <a:ext cx="2503703" cy="9421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Pre-screened articles from other sources (n =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3"/>
          <p:cNvCxnSpPr>
            <a:stCxn id="132" idx="3"/>
          </p:cNvCxnSpPr>
          <p:nvPr/>
        </p:nvCxnSpPr>
        <p:spPr>
          <a:xfrm>
            <a:off x="3818128" y="9691596"/>
            <a:ext cx="61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13"/>
          <p:cNvSpPr txBox="1"/>
          <p:nvPr/>
        </p:nvSpPr>
        <p:spPr>
          <a:xfrm>
            <a:off x="758825" y="131675"/>
            <a:ext cx="60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ROSES Flow Diagram for Systematic Reviews. Version 1.0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2537523" y="10740194"/>
            <a:ext cx="3784310" cy="942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 / Studies included in the 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/ n =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>
            <a:stCxn id="124" idx="2"/>
            <a:endCxn id="128" idx="0"/>
          </p:cNvCxnSpPr>
          <p:nvPr/>
        </p:nvCxnSpPr>
        <p:spPr>
          <a:xfrm>
            <a:off x="4429678" y="11682304"/>
            <a:ext cx="0" cy="37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3"/>
          <p:cNvSpPr txBox="1"/>
          <p:nvPr/>
        </p:nvSpPr>
        <p:spPr>
          <a:xfrm>
            <a:off x="184879" y="10738678"/>
            <a:ext cx="129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Studies</a:t>
            </a:r>
            <a:endParaRPr sz="2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