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6" r:id="rId3"/>
    <p:sldId id="277" r:id="rId4"/>
    <p:sldId id="288" r:id="rId5"/>
    <p:sldId id="278" r:id="rId6"/>
    <p:sldId id="289" r:id="rId7"/>
    <p:sldId id="283" r:id="rId8"/>
    <p:sldId id="284" r:id="rId9"/>
    <p:sldId id="285" r:id="rId10"/>
    <p:sldId id="290" r:id="rId11"/>
    <p:sldId id="286" r:id="rId12"/>
    <p:sldId id="318" r:id="rId13"/>
    <p:sldId id="319" r:id="rId14"/>
    <p:sldId id="282" r:id="rId15"/>
    <p:sldId id="291" r:id="rId16"/>
    <p:sldId id="279" r:id="rId17"/>
    <p:sldId id="280" r:id="rId18"/>
    <p:sldId id="281" r:id="rId19"/>
    <p:sldId id="287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2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88E7-4F06-46E4-8426-FC8BE658C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146EC-F592-46CF-8E75-04E4F7C5D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7C3D-AB43-499D-9757-8AA7726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C653-E63D-4536-B276-93469AE5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7233-4F40-4071-977F-ECC4B90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237-4BE3-4441-B0E4-E31F1EF8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1B0C9-94A6-465D-9765-B7F586E1A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95C1-2BF6-4085-BD02-D2999D55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FB191-6D77-4CC7-AAC0-57B6F053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68C6-71EE-474A-96BB-C26EB322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6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F7589-B24A-4CEA-A211-27BD5B57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F577D-1480-412E-BBCE-C120DDFFD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23B5-51D5-4079-B224-7CE0E2C2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8B44-D07D-4D09-85FB-CB960B4D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2A10-6910-4FE9-AB6A-FDABBA4D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12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6D19-183A-441B-A919-D0A4580C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183C-8C3E-47FF-A1DD-2B8D34D8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9A56-5584-4410-A410-12DA2DA3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D7D0-02CE-4C28-890C-D57BCD06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678E-E1A3-4AE0-9712-57FF95F9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0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BA57-FA8C-40CC-BC91-18C8B847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4795-85E4-4C44-A856-749F1D5D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3CB7E-1DC9-4E0B-8D21-0D6041FC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C84E8-5EB0-47E6-B8E9-BE118134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F30A-4D8D-4421-B069-3AF65A18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6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B634-9A08-4DB7-A4DA-702A0499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4211-2A0D-405A-B486-70F3A350A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ABC72-9356-4053-BB4D-D3A1E9DB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BA516-2799-49A9-A6F8-F9EB691E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6DB71-7190-4A09-ADFB-F9B6FC79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F303C-7F90-4E44-BE02-38FD3C2E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1664-B625-48CE-A710-35B830AC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90FB-0910-4FA5-A692-2AE7058A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CA9D6-6618-4A2F-A3BD-F39B7A68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71A08-5901-4931-9110-0DC38AF08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3710B-AB12-4A25-AC42-0D3623F8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9CE7D-BBD1-4E5C-85A0-72B508D6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72407-A19C-4478-B98B-D77EDAF1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16B5-6B15-4921-8B94-9DFE00B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0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0DAA-4153-4D02-B4E8-E8AF13DD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9AF63-51D9-4848-A4A4-45ECAB97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D4B73-6DED-41C5-B58C-17C14564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A7DE0-C8D3-43E1-B6FC-5F38F6F9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F1484-6901-49CE-8A30-EB7002F8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BF16D-F9A8-473F-B43A-940020A9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B4CD-01CF-42A8-9C28-76FA0381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B755-3BF3-4A4A-801F-573E5DDE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A14C-5B8D-4D81-898A-CADCF046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0B82-ED41-4FBC-AD91-B5696E99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0E20-FCD0-4992-9737-537375C5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C80E-84D1-47CA-870A-A885DC89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3C269-31E6-4F58-BAB4-B991C7BC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0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0AA8-7208-4276-BC6A-65E344AF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AD43B-0D0B-425C-8CA9-5F61A823A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0C6F7-7D24-433D-9474-37C83EF4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95D3A-B053-4305-B468-980B8101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9C4C4-30CB-4738-83BF-E093C921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5E70-D255-4D09-B0C1-190A3ED9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8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590D7-DC8D-4CEC-BC9F-3D4E41E1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999-CC98-42F8-89DD-C277E022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55DC-EEF2-45E3-A36D-B69A7B04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886D-4B49-49F2-BB67-C95CD13CC5DA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E2A1-535C-4EBD-88D3-568C172F3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651E-1C8D-4743-B124-E4EA9E4E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3759-8F1B-4869-AD87-D2A19E8D6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2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E12301-5DF8-4A4D-AF70-C5843E43F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0" y="0"/>
            <a:ext cx="103552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E6721-4A11-45A1-984A-97C74009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70" y="584201"/>
            <a:ext cx="4301330" cy="2349500"/>
          </a:xfrm>
          <a:solidFill>
            <a:schemeClr val="accent1">
              <a:lumMod val="50000"/>
              <a:alpha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Raleway Medium" pitchFamily="2" charset="0"/>
              </a:rPr>
              <a:t>Producing effective figures</a:t>
            </a:r>
          </a:p>
        </p:txBody>
      </p:sp>
    </p:spTree>
    <p:extLst>
      <p:ext uri="{BB962C8B-B14F-4D97-AF65-F5344CB8AC3E}">
        <p14:creationId xmlns:p14="http://schemas.microsoft.com/office/powerpoint/2010/main" val="136926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/>
              <a:t>Use colour to your </a:t>
            </a:r>
            <a:r>
              <a:rPr lang="en-GB" dirty="0">
                <a:solidFill>
                  <a:schemeClr val="accent1"/>
                </a:solidFill>
              </a:rPr>
              <a:t>advantage</a:t>
            </a:r>
            <a:r>
              <a:rPr lang="en-GB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546B2-E999-4253-918A-D245D9FC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8" y="1233577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0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/>
              <a:t>Use colour to your </a:t>
            </a:r>
            <a:r>
              <a:rPr lang="en-GB" dirty="0">
                <a:solidFill>
                  <a:schemeClr val="accent1"/>
                </a:solidFill>
              </a:rPr>
              <a:t>advantage</a:t>
            </a:r>
            <a:r>
              <a:rPr lang="en-GB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546B2-E999-4253-918A-D245D9FC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1" y="1233577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3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1250830"/>
            <a:ext cx="10420350" cy="3429000"/>
          </a:xfrm>
        </p:spPr>
        <p:txBody>
          <a:bodyPr>
            <a:noAutofit/>
          </a:bodyPr>
          <a:lstStyle/>
          <a:p>
            <a:r>
              <a:rPr lang="en-GB" sz="8000" dirty="0"/>
              <a:t>A brief aside.</a:t>
            </a:r>
          </a:p>
        </p:txBody>
      </p:sp>
    </p:spTree>
    <p:extLst>
      <p:ext uri="{BB962C8B-B14F-4D97-AF65-F5344CB8AC3E}">
        <p14:creationId xmlns:p14="http://schemas.microsoft.com/office/powerpoint/2010/main" val="395407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1250830"/>
            <a:ext cx="10420350" cy="3429000"/>
          </a:xfrm>
        </p:spPr>
        <p:txBody>
          <a:bodyPr>
            <a:noAutofit/>
          </a:bodyPr>
          <a:lstStyle/>
          <a:p>
            <a:r>
              <a:rPr lang="en-GB" sz="8000" dirty="0"/>
              <a:t>Never, ever, use pie charts.</a:t>
            </a:r>
          </a:p>
        </p:txBody>
      </p:sp>
    </p:spTree>
    <p:extLst>
      <p:ext uri="{BB962C8B-B14F-4D97-AF65-F5344CB8AC3E}">
        <p14:creationId xmlns:p14="http://schemas.microsoft.com/office/powerpoint/2010/main" val="381057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Adapt</a:t>
            </a:r>
            <a:r>
              <a:rPr lang="en-GB" dirty="0"/>
              <a:t> your figure to the medium.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Adapt</a:t>
            </a:r>
            <a:r>
              <a:rPr lang="en-GB" dirty="0"/>
              <a:t> your figure to the medium.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F96C78-C6F3-45FB-90E9-928F9EE8F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8" y="1390970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4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Adapt</a:t>
            </a:r>
            <a:r>
              <a:rPr lang="en-GB" dirty="0"/>
              <a:t> your figure to the medium.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852287-4D03-4CF4-B7FE-8CFDF1313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2" y="1459981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3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Adapt</a:t>
            </a:r>
            <a:r>
              <a:rPr lang="en-GB" dirty="0"/>
              <a:t> your figure to the medium.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32B3D-E065-4BAD-A3D7-70392EA3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5" y="1459981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5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20" y="215659"/>
            <a:ext cx="9005978" cy="1000663"/>
          </a:xfrm>
        </p:spPr>
        <p:txBody>
          <a:bodyPr>
            <a:noAutofit/>
          </a:bodyPr>
          <a:lstStyle/>
          <a:p>
            <a:r>
              <a:rPr lang="en-GB" sz="3600" dirty="0"/>
              <a:t>Captions should make figures </a:t>
            </a:r>
            <a:r>
              <a:rPr lang="en-GB" sz="3600" dirty="0">
                <a:solidFill>
                  <a:schemeClr val="accent1"/>
                </a:solidFill>
              </a:rPr>
              <a:t>understandable in isolation</a:t>
            </a:r>
            <a:r>
              <a:rPr lang="en-GB" sz="3600" dirty="0"/>
              <a:t>.</a:t>
            </a:r>
            <a:endParaRPr lang="en-GB" sz="3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CC550-383D-47E0-80C7-6E362D83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8" y="1390970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0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20" y="215659"/>
            <a:ext cx="9005978" cy="1000663"/>
          </a:xfrm>
        </p:spPr>
        <p:txBody>
          <a:bodyPr>
            <a:noAutofit/>
          </a:bodyPr>
          <a:lstStyle/>
          <a:p>
            <a:r>
              <a:rPr lang="en-GB" sz="3600" dirty="0"/>
              <a:t>Captions should make figures </a:t>
            </a:r>
            <a:r>
              <a:rPr lang="en-GB" sz="3600" dirty="0">
                <a:solidFill>
                  <a:schemeClr val="accent1"/>
                </a:solidFill>
              </a:rPr>
              <a:t>understandable in isolation</a:t>
            </a:r>
            <a:r>
              <a:rPr lang="en-GB" sz="3600" dirty="0"/>
              <a:t>.</a:t>
            </a:r>
            <a:endParaRPr lang="en-GB" sz="36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4B6F8-FE11-4260-85FA-B02169A1B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1" y="1233577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8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222" y="1337093"/>
            <a:ext cx="10420350" cy="2225346"/>
          </a:xfrm>
        </p:spPr>
        <p:txBody>
          <a:bodyPr>
            <a:noAutofit/>
          </a:bodyPr>
          <a:lstStyle/>
          <a:p>
            <a:r>
              <a:rPr lang="en-GB" sz="8000" dirty="0"/>
              <a:t>Figures can </a:t>
            </a:r>
            <a:r>
              <a:rPr lang="en-GB" sz="8000" dirty="0">
                <a:solidFill>
                  <a:schemeClr val="accent1"/>
                </a:solidFill>
              </a:rPr>
              <a:t>make or break</a:t>
            </a:r>
            <a:r>
              <a:rPr lang="en-GB" sz="8000" dirty="0"/>
              <a:t> a study.</a:t>
            </a:r>
            <a:endParaRPr lang="en-GB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63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1250830"/>
            <a:ext cx="10420350" cy="3429000"/>
          </a:xfrm>
        </p:spPr>
        <p:txBody>
          <a:bodyPr>
            <a:noAutofit/>
          </a:bodyPr>
          <a:lstStyle/>
          <a:p>
            <a:r>
              <a:rPr lang="en-GB" sz="8000" dirty="0"/>
              <a:t>Simple guidelines can help make </a:t>
            </a:r>
            <a:r>
              <a:rPr lang="en-GB" sz="8000" dirty="0">
                <a:solidFill>
                  <a:schemeClr val="accent1"/>
                </a:solidFill>
              </a:rPr>
              <a:t>great figures.</a:t>
            </a:r>
          </a:p>
        </p:txBody>
      </p:sp>
    </p:spTree>
    <p:extLst>
      <p:ext uri="{BB962C8B-B14F-4D97-AF65-F5344CB8AC3E}">
        <p14:creationId xmlns:p14="http://schemas.microsoft.com/office/powerpoint/2010/main" val="295723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1250830"/>
            <a:ext cx="10420350" cy="3429000"/>
          </a:xfrm>
        </p:spPr>
        <p:txBody>
          <a:bodyPr>
            <a:noAutofit/>
          </a:bodyPr>
          <a:lstStyle/>
          <a:p>
            <a:r>
              <a:rPr lang="en-GB" sz="8000" dirty="0"/>
              <a:t>Identify your </a:t>
            </a:r>
            <a:r>
              <a:rPr lang="en-GB" sz="8000" dirty="0">
                <a:solidFill>
                  <a:schemeClr val="accent1"/>
                </a:solidFill>
              </a:rPr>
              <a:t>message.</a:t>
            </a:r>
          </a:p>
        </p:txBody>
      </p:sp>
    </p:spTree>
    <p:extLst>
      <p:ext uri="{BB962C8B-B14F-4D97-AF65-F5344CB8AC3E}">
        <p14:creationId xmlns:p14="http://schemas.microsoft.com/office/powerpoint/2010/main" val="5068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Declutter </a:t>
            </a:r>
            <a:r>
              <a:rPr lang="en-GB" dirty="0"/>
              <a:t>your figures.</a:t>
            </a:r>
          </a:p>
        </p:txBody>
      </p:sp>
    </p:spTree>
    <p:extLst>
      <p:ext uri="{BB962C8B-B14F-4D97-AF65-F5344CB8AC3E}">
        <p14:creationId xmlns:p14="http://schemas.microsoft.com/office/powerpoint/2010/main" val="337901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Declutter </a:t>
            </a:r>
            <a:r>
              <a:rPr lang="en-GB" dirty="0"/>
              <a:t>your figures.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546B2-E999-4253-918A-D245D9FC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1" y="1233577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Declutter </a:t>
            </a:r>
            <a:r>
              <a:rPr lang="en-GB" dirty="0"/>
              <a:t>your figures.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546B2-E999-4253-918A-D245D9FC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1" y="1233577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4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Declutter </a:t>
            </a:r>
            <a:r>
              <a:rPr lang="en-GB" dirty="0"/>
              <a:t>your figures.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546B2-E999-4253-918A-D245D9FC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1" y="1233577"/>
            <a:ext cx="10079757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0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3C84-5A0A-4EA5-A0A6-EC6E6F42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8" y="526210"/>
            <a:ext cx="10420350" cy="707367"/>
          </a:xfrm>
        </p:spPr>
        <p:txBody>
          <a:bodyPr>
            <a:noAutofit/>
          </a:bodyPr>
          <a:lstStyle/>
          <a:p>
            <a:r>
              <a:rPr lang="en-GB" dirty="0"/>
              <a:t>Use colour to your </a:t>
            </a:r>
            <a:r>
              <a:rPr lang="en-GB" dirty="0">
                <a:solidFill>
                  <a:schemeClr val="accent1"/>
                </a:solidFill>
              </a:rPr>
              <a:t>advantage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8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ysClr val="window" lastClr="FFFFFF"/>
      </a:lt1>
      <a:dk2>
        <a:srgbClr val="B7BFC3"/>
      </a:dk2>
      <a:lt2>
        <a:srgbClr val="E7E6E6"/>
      </a:lt2>
      <a:accent1>
        <a:srgbClr val="164794"/>
      </a:accent1>
      <a:accent2>
        <a:srgbClr val="FFC1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 fonts">
      <a:majorFont>
        <a:latin typeface="Raleway Medium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113</Words>
  <Application>Microsoft Office PowerPoint</Application>
  <PresentationFormat>Widescreen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Raleway Light</vt:lpstr>
      <vt:lpstr>Raleway Medium</vt:lpstr>
      <vt:lpstr>Office Theme</vt:lpstr>
      <vt:lpstr>Producing effective figures</vt:lpstr>
      <vt:lpstr>Figures can make or break a study.</vt:lpstr>
      <vt:lpstr>Simple guidelines can help make great figures.</vt:lpstr>
      <vt:lpstr>Identify your message.</vt:lpstr>
      <vt:lpstr>Declutter your figures.</vt:lpstr>
      <vt:lpstr>Declutter your figures.</vt:lpstr>
      <vt:lpstr>Declutter your figures.</vt:lpstr>
      <vt:lpstr>Declutter your figures.</vt:lpstr>
      <vt:lpstr>Use colour to your advantage.</vt:lpstr>
      <vt:lpstr>Use colour to your advantage.</vt:lpstr>
      <vt:lpstr>Use colour to your advantage.</vt:lpstr>
      <vt:lpstr>A brief aside.</vt:lpstr>
      <vt:lpstr>Never, ever, use pie charts.</vt:lpstr>
      <vt:lpstr>Adapt your figure to the medium.</vt:lpstr>
      <vt:lpstr>Adapt your figure to the medium.</vt:lpstr>
      <vt:lpstr>Adapt your figure to the medium.</vt:lpstr>
      <vt:lpstr>Adapt your figure to the medium.</vt:lpstr>
      <vt:lpstr>Captions should make figures understandable in isolation.</vt:lpstr>
      <vt:lpstr>Captions should make figures understandable in isolation.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your dissertation</dc:title>
  <dc:creator>PHILIP ANTHONY MARTIN</dc:creator>
  <cp:lastModifiedBy>PHILIP ANTHONY MARTIN</cp:lastModifiedBy>
  <cp:revision>35</cp:revision>
  <dcterms:created xsi:type="dcterms:W3CDTF">2022-07-06T15:53:06Z</dcterms:created>
  <dcterms:modified xsi:type="dcterms:W3CDTF">2022-07-08T08:32:56Z</dcterms:modified>
</cp:coreProperties>
</file>