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72" r:id="rId5"/>
    <p:sldId id="273" r:id="rId6"/>
    <p:sldId id="274" r:id="rId7"/>
    <p:sldId id="263" r:id="rId8"/>
    <p:sldId id="271" r:id="rId9"/>
    <p:sldId id="267" r:id="rId10"/>
    <p:sldId id="256" r:id="rId11"/>
    <p:sldId id="260" r:id="rId12"/>
    <p:sldId id="261" r:id="rId13"/>
    <p:sldId id="275" r:id="rId14"/>
    <p:sldId id="276" r:id="rId15"/>
    <p:sldId id="265" r:id="rId16"/>
    <p:sldId id="266" r:id="rId17"/>
    <p:sldId id="25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94660"/>
  </p:normalViewPr>
  <p:slideViewPr>
    <p:cSldViewPr snapToGrid="0">
      <p:cViewPr>
        <p:scale>
          <a:sx n="150" d="100"/>
          <a:sy n="150" d="100"/>
        </p:scale>
        <p:origin x="105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HEP Phenomenology Project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33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Theoretical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40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QCD is the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gauge theory for the strong interaction: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Interactions determined by the coupling constant (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 quarks and gluons carry a ‘colour’ charge.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 charge permits gluon-gluon self-interaction.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results in ‘asymptotic freedom’ i.e. ↓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 ↑Q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‘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q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q̅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hadron’ is split into two regimes: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≳ 1 GeV) is pQCD 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jet production, parton radiation, deep inelastic scattering.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≲ 1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GeV)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npQCD – hadronisation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confinement, meson/baryon bound states.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Perturbation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to study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q-g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with high momentum transfers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88" y="188780"/>
            <a:ext cx="3209597" cy="3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92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Annihilation of eē (LEP/FCCee) provides a clean environment to study basic QCD processes.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discovered with 2-jet structure in eē collisions at SPEAR at SLAC.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 discovered with 3-jet structure in eē collisions at PETRA at DESY.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spin was confirmed to be ½ from analysing jet angular distributions.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at Z0 resonance (91.2 GeV) offered several advantages: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 hadronic branching ratio – Z decay produces lepton pairs or hadron jets, but the latter is 70% more probable.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Negligible background – processes without any hadrons were very minimal leading to higher precision analyses.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Suppression of ISR – collider design prevented photon emission from eē resulting in more collision at maximum energy.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Micro-vertex detectors – these special tracking systems near the collision points allowed for flavor-dependent studies.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will improve over LEP: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– Increased statistical samples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Z decays and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W decays.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Z0 – Increased statistical samples by factor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thereby decreasing uncertainties by factor of 300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4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Phenomenology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 programs split the process into four phases: 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of qq̅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(electroweak).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luon radiation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(pQCD).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element method – calculate Feynman diagrams order by order, only available up to maximum of four partons in the final state.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Parton shower method – approximates full matrix expression as multiple jets, each limited by LLA or MLLA, which then </a:t>
            </a:r>
            <a:r>
              <a:rPr lang="en-US" sz="1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hadronise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adronisation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(npQCD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method – assumes that partons fragment isolated from each other, but it is shown that this does not match experiments.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method – assumes a colour flux tube connecting qq̅ pairs which creates new hadrons when string is stretched far enough to break.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method – assumes gluons from pQCD split into qq̅ pairs forming colorless clusters that decay into particles if they have sufficient mass.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 decay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(electroweak?).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PYTHIA uses LLA parton shower with (m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branching_parton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0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pQCD and independent/string for npQCD.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1989 - 2000)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5914924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26.7 km circumference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L3, ALEPH, DELPHI, OPAL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91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eē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2f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LEP1.5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×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80.3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eē 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4f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t¯ 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Higgs an SUSY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particles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121400" y="1064608"/>
            <a:ext cx="5914924" cy="560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26.7 km circumference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L3, ALEPH, DELPHI, OPAL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 √s = 91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2W √s = 160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ZH √s =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TT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365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FCC Week 2023 (5-9 June 2023): Overview · Ind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79868"/>
            <a:ext cx="21145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eline operation model for FCC-ee with four interaction points, showing the integrated luminosity at the Z pole (pink), the WW threshold (blue), the Higgs factory (red), and the top-pair threshold (green) as a function of time []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07" y="4192657"/>
            <a:ext cx="5269470" cy="24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12810"/>
          <a:stretch/>
        </p:blipFill>
        <p:spPr>
          <a:xfrm>
            <a:off x="686449" y="3829050"/>
            <a:ext cx="495497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(1989-)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Radiation levels in the CERN Large Electron Positron collider during the LEP  2 phase (68–105 GeV)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7" y="955696"/>
            <a:ext cx="4338484" cy="27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een light for LEP – CERN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322827"/>
            <a:ext cx="2762250" cy="17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6" y="3987799"/>
            <a:ext cx="3152674" cy="2605203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329" y="1467030"/>
            <a:ext cx="3742900" cy="27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22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0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 Repository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 November 2024)</a:t>
            </a:r>
            <a:endParaRPr lang="en-IN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728786"/>
            <a:ext cx="6330951" cy="35611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782708" y="3499157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782708" y="3129306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200" y="535888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github.com/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phylmath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/HEP-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-Project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839" y="5358884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Studio Code + Windows Subsystem for Linux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40" y="1728787"/>
            <a:ext cx="4292466" cy="35549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639050" y="3549650"/>
            <a:ext cx="895350" cy="1579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639050" y="2552700"/>
            <a:ext cx="895350" cy="94645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6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L3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https://cdn.discordapp.com/attachments/876756002312183828/1303839798968057939/image.png?ex=674054b0&amp;is=673f0330&amp;hm=5e4d69b73818cf13e40293d00244385adcb2aeee188754e9eb94187f5d1625b8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141412"/>
            <a:ext cx="69151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244558"/>
            <a:ext cx="4133069" cy="5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Timeline so far…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 Aug 2024 – email to Archana Sharma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 Aug 2024 – email from Manjit Kaur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Aug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 Sep 2024 – Meeting (Philip, …)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27 Sep 2024 – Meeting (Philip, Manjit,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Ritu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09 Oct 2024 – end of busy phase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 Oct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 Nov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 Nov 2024 – Meeting (Philip, Manjit)</a:t>
            </a: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2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1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76756002312183828/1284847560489701428/DelR_LHCpp_14TeV.png?ex=67407389&amp;is=673f2209&amp;hm=4f2ca93cf2d604dbe37c8fb1145d8a99cca7d800539d87dd62841fd5b7b2c73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3821181"/>
            <a:ext cx="3647974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876756002312183828/1284880573138993164/DelR_LHCpp_14TeV_10k_500k.png?ex=673fe988&amp;is=673e9808&amp;hm=ebbade98fc4505ed64533351e92836415e9bbfc9ac5f56b9330cbb2cf5967490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1" y="3821181"/>
            <a:ext cx="4131440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876756002312183828/1283542835441963150/gaus.jpg?ex=674051ab&amp;is=673f002b&amp;hm=f4964279c434b9a5a44d0de8910e36f426b260b3e9fa6f1cdf16308635496823&amp;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955696"/>
            <a:ext cx="4068595" cy="25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Learning Pythia-ROOT workflows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19" y="955696"/>
            <a:ext cx="3730625" cy="2533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955696"/>
            <a:ext cx="3730625" cy="2533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3821181"/>
            <a:ext cx="3730625" cy="2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co-ordinate system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5711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Cartesian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 at the nominal interaction point of the detector.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Z-axis along the direction of counter clockwise beam.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X-axis pointing radially towards centre of LHC ring.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Z-plane is longitudinal and XY-plane is transverse.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Cylindrical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r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 coordinate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Spherical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Particles are typically defined in transverse plane.</a:t>
            </a: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41" y="514933"/>
            <a:ext cx="4472459" cy="265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0" y="3498877"/>
            <a:ext cx="5053545" cy="2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particle definitions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259"/>
          <a:stretch/>
        </p:blipFill>
        <p:spPr>
          <a:xfrm>
            <a:off x="206476" y="1095396"/>
            <a:ext cx="5559266" cy="4625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6" y="390772"/>
            <a:ext cx="5233090" cy="6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5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98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20" y="3504890"/>
            <a:ext cx="4383466" cy="31041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UA5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4" y="1244601"/>
            <a:ext cx="5243335" cy="2041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087" y="1244601"/>
            <a:ext cx="3330000" cy="4566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41" y="1244601"/>
            <a:ext cx="3027745" cy="1495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5" y="3504890"/>
            <a:ext cx="4353151" cy="31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819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Timeline so far…</vt:lpstr>
      <vt:lpstr>Notes</vt:lpstr>
      <vt:lpstr>Learning Pythia-ROOT workflows</vt:lpstr>
      <vt:lpstr>CMS co-ordinate system</vt:lpstr>
      <vt:lpstr>CMS particle definitions</vt:lpstr>
      <vt:lpstr>Meeting : 5 November 2024</vt:lpstr>
      <vt:lpstr>NCh : UA5 .vs. PYTHIA at 91.2 GeV</vt:lpstr>
      <vt:lpstr>Notes</vt:lpstr>
      <vt:lpstr>Theoretical ‘eē → hadron’</vt:lpstr>
      <vt:lpstr>Experimental ‘eē → hadron’</vt:lpstr>
      <vt:lpstr>Phenomenology ‘eē → hadron’</vt:lpstr>
      <vt:lpstr>LEP (1989 - 2000)</vt:lpstr>
      <vt:lpstr>LEP (1989-)</vt:lpstr>
      <vt:lpstr>PowerPoint Presentation</vt:lpstr>
      <vt:lpstr>Github Repository (20 November 2024)</vt:lpstr>
      <vt:lpstr>NCh : L3 .vs. PYTHIA at 91.2 GeV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Mathew</dc:creator>
  <cp:lastModifiedBy>Philip Mathew</cp:lastModifiedBy>
  <cp:revision>290</cp:revision>
  <dcterms:created xsi:type="dcterms:W3CDTF">2024-11-21T11:19:07Z</dcterms:created>
  <dcterms:modified xsi:type="dcterms:W3CDTF">2024-11-21T19:05:13Z</dcterms:modified>
</cp:coreProperties>
</file>