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Monroe and Kramer </a:t>
            </a:r>
            <a:r>
              <a:rPr lang="en-US" dirty="0" err="1" smtClean="0"/>
              <a:t>Straube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Idea: Use simple rectangular classifiers to rule out things that aren’t faces until you end up with only things that are 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(insert image of face and integral image of it)</a:t>
            </a:r>
          </a:p>
          <a:p>
            <a:pPr>
              <a:buNone/>
            </a:pPr>
            <a:r>
              <a:rPr lang="en-US" dirty="0" smtClean="0"/>
              <a:t>Integral images reduce memory lookups of classifiers</a:t>
            </a:r>
          </a:p>
          <a:p>
            <a:pPr>
              <a:buNone/>
            </a:pPr>
            <a:r>
              <a:rPr lang="en-US" dirty="0" smtClean="0"/>
              <a:t>Pre-compute areas by summing all pixels </a:t>
            </a:r>
            <a:r>
              <a:rPr lang="en-US" i="1" dirty="0" smtClean="0"/>
              <a:t>above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of the given pixel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Simple rectangular classifiers</a:t>
            </a:r>
          </a:p>
          <a:p>
            <a:pPr>
              <a:buNone/>
            </a:pPr>
            <a:r>
              <a:rPr lang="en-US" dirty="0" smtClean="0"/>
              <a:t>Fit value = white area – black area</a:t>
            </a:r>
          </a:p>
          <a:p>
            <a:pPr>
              <a:buNone/>
            </a:pPr>
            <a:r>
              <a:rPr lang="en-US" dirty="0" smtClean="0"/>
              <a:t>Find fit value at many different image locations</a:t>
            </a:r>
            <a:endParaRPr lang="en-US" dirty="0"/>
          </a:p>
        </p:txBody>
      </p:sp>
      <p:pic>
        <p:nvPicPr>
          <p:cNvPr id="1026" name="Picture 2" descr="C:\Dev\FaceDetect\report\images\classifiers.eps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3733800" y="1721115"/>
            <a:ext cx="4800600" cy="3861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each classifier remove all of the failures from the input data for the next classifier</a:t>
            </a:r>
          </a:p>
          <a:p>
            <a:pPr>
              <a:buNone/>
            </a:pPr>
            <a:r>
              <a:rPr lang="en-US" dirty="0" smtClean="0"/>
              <a:t>Anything left at the end is a </a:t>
            </a:r>
            <a:r>
              <a:rPr lang="en-US" dirty="0" smtClean="0"/>
              <a:t>face</a:t>
            </a: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33400" y="4114800"/>
            <a:ext cx="8153400" cy="2198132"/>
            <a:chOff x="533400" y="4114800"/>
            <a:chExt cx="8153400" cy="2198132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" y="4114800"/>
              <a:ext cx="2438400" cy="990600"/>
              <a:chOff x="685800" y="4114800"/>
              <a:chExt cx="2438400" cy="990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85800" y="4114800"/>
                <a:ext cx="2438400" cy="9906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19200" y="4419600"/>
                <a:ext cx="16764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Sub-windows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4290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44312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8400" y="4419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6"/>
              <a:endCxn id="7" idx="1"/>
            </p:cNvCxnSpPr>
            <p:nvPr/>
          </p:nvCxnSpPr>
          <p:spPr>
            <a:xfrm>
              <a:off x="2971800" y="4610100"/>
              <a:ext cx="457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>
              <a:off x="5140036" y="4610100"/>
              <a:ext cx="8797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  <a:endCxn id="20" idx="0"/>
            </p:cNvCxnSpPr>
            <p:nvPr/>
          </p:nvCxnSpPr>
          <p:spPr>
            <a:xfrm flipH="1">
              <a:off x="4267200" y="5105400"/>
              <a:ext cx="17318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57600" y="5943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a face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endCxn id="20" idx="3"/>
            </p:cNvCxnSpPr>
            <p:nvPr/>
          </p:nvCxnSpPr>
          <p:spPr>
            <a:xfrm flipH="1">
              <a:off x="4876800" y="5105400"/>
              <a:ext cx="1998518" cy="10228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19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563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7800" y="4191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4800" y="4648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91400" y="5943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 face!</a:t>
              </a:r>
              <a:endParaRPr lang="en-US" dirty="0"/>
            </a:p>
          </p:txBody>
        </p:sp>
        <p:cxnSp>
          <p:nvCxnSpPr>
            <p:cNvPr id="34" name="Curved Connector 33"/>
            <p:cNvCxnSpPr>
              <a:stCxn id="8" idx="3"/>
              <a:endCxn id="32" idx="0"/>
            </p:cNvCxnSpPr>
            <p:nvPr/>
          </p:nvCxnSpPr>
          <p:spPr>
            <a:xfrm>
              <a:off x="7730836" y="4610100"/>
              <a:ext cx="308264" cy="1333500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Glasses </a:t>
            </a:r>
            <a:r>
              <a:rPr lang="en-US" dirty="0"/>
              <a:t>C</a:t>
            </a:r>
            <a:r>
              <a:rPr lang="en-US" dirty="0" smtClean="0"/>
              <a:t>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One extra classifier to determine whether the faces detected have glasses on or not</a:t>
            </a:r>
            <a:endParaRPr lang="en-US" dirty="0"/>
          </a:p>
        </p:txBody>
      </p:sp>
      <p:pic>
        <p:nvPicPr>
          <p:cNvPr id="2050" name="Picture 2" descr="C:\Dev\FaceDetect\report\images\glasses_identifie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94" y="1828801"/>
            <a:ext cx="349308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Evaluate identifier at different sizes</a:t>
            </a:r>
          </a:p>
          <a:p>
            <a:pPr>
              <a:buNone/>
            </a:pPr>
            <a:r>
              <a:rPr lang="en-US" dirty="0" smtClean="0"/>
              <a:t>Different sub-windows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Many different sub-windows per image at different offsets and different scales</a:t>
            </a:r>
          </a:p>
          <a:p>
            <a:pPr>
              <a:buNone/>
            </a:pPr>
            <a:r>
              <a:rPr lang="en-US" dirty="0" smtClean="0"/>
              <a:t>Different identifiers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We only use a single identifier per stage and cascade them so this one cannot be used in our implementation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of results with minimal 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Occupancy based on scale and different sized sub-windows</a:t>
            </a:r>
          </a:p>
          <a:p>
            <a:pPr>
              <a:buNone/>
            </a:pPr>
            <a:r>
              <a:rPr lang="en-US" dirty="0" smtClean="0"/>
              <a:t>Integral images on GPU vs. CPU</a:t>
            </a:r>
          </a:p>
          <a:p>
            <a:pPr>
              <a:buNone/>
            </a:pPr>
            <a:r>
              <a:rPr lang="en-US" dirty="0" smtClean="0"/>
              <a:t>Cascade versus non-cascade on GPU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182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Face Detection on the GPU</vt:lpstr>
      <vt:lpstr>Viola-Jones Object Detection</vt:lpstr>
      <vt:lpstr>Integral Images</vt:lpstr>
      <vt:lpstr>Classifiers</vt:lpstr>
      <vt:lpstr>Cascading Classifiers</vt:lpstr>
      <vt:lpstr>Glasses Classifier</vt:lpstr>
      <vt:lpstr>Opportunities for Parallelism</vt:lpstr>
      <vt:lpstr>Results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on the GPU</dc:title>
  <dc:creator>Condor</dc:creator>
  <cp:lastModifiedBy>Condor</cp:lastModifiedBy>
  <cp:revision>20</cp:revision>
  <dcterms:created xsi:type="dcterms:W3CDTF">2012-03-14T06:17:08Z</dcterms:created>
  <dcterms:modified xsi:type="dcterms:W3CDTF">2012-03-14T22:08:10Z</dcterms:modified>
</cp:coreProperties>
</file>