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219200"/>
            <a:ext cx="678180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Parallel approach (GPU): 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compute all pixels above (column scan)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then add the column scan values of each location to the left (row scan)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Serial approach (CPU):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Just iterate through from top left down to bottom right and add the neighbors</a:t>
            </a:r>
          </a:p>
          <a:p>
            <a:pPr>
              <a:buNone/>
            </a:pPr>
            <a:r>
              <a:rPr lang="en-US" dirty="0" smtClean="0"/>
              <a:t>Results: CPU wins (0.000709s vs. 0.005148s)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Based 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of identifiers equals more concurrent threads that can be run</a:t>
            </a:r>
          </a:p>
          <a:p>
            <a:pPr>
              <a:buNone/>
            </a:pPr>
            <a:r>
              <a:rPr lang="en-US" dirty="0" smtClean="0"/>
              <a:t>Each thread only using ~10 registers so no local memory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Optimal thread count (based on CUDA calculator): 128 threads per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Classifier memory accesses are not regular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classifier skips several pixels as it is scanned across the image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Issue: How to make these sparse but predictable memory accesses coalesce?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versus Non-Cascade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CPU, cascading removes a ton of work and is a net win</a:t>
            </a:r>
          </a:p>
          <a:p>
            <a:pPr>
              <a:buNone/>
            </a:pPr>
            <a:r>
              <a:rPr lang="en-US" dirty="0" smtClean="0"/>
              <a:t>On GPU, parallel units can do the extra work that makes cascading lose some of its advantage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Removing the bad sub-windows also takes GPU time (scan)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erted_question_mark_altern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8207716">
            <a:off x="2663739" y="1908562"/>
            <a:ext cx="358345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(insert image of face and integral image of it)</a:t>
            </a:r>
          </a:p>
          <a:p>
            <a:pPr marL="347472" indent="-347472">
              <a:buNone/>
            </a:pPr>
            <a:r>
              <a:rPr lang="en-US" dirty="0" smtClean="0"/>
              <a:t>Integral images reduce memory lookups of classifiers</a:t>
            </a:r>
          </a:p>
          <a:p>
            <a:pPr marL="347472" indent="-347472"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347472">
              <a:buNone/>
            </a:pPr>
            <a:r>
              <a:rPr lang="en-US" dirty="0" smtClean="0"/>
              <a:t>Simple rectangular classifiers</a:t>
            </a:r>
          </a:p>
          <a:p>
            <a:pPr marL="347472">
              <a:buNone/>
            </a:pPr>
            <a:r>
              <a:rPr lang="en-US" dirty="0" smtClean="0"/>
              <a:t>Fit value = white area – black area</a:t>
            </a:r>
          </a:p>
          <a:p>
            <a:pPr marL="347472"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  <a:p>
            <a:pPr>
              <a:buNone/>
            </a:pPr>
            <a:r>
              <a:rPr lang="en-US" dirty="0" smtClean="0"/>
              <a:t>(insert flow chart image)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One extra classifier to determine whether the faces detected have glasses on or </a:t>
            </a:r>
            <a:r>
              <a:rPr lang="en-US" dirty="0" smtClean="0"/>
              <a:t>not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Overly simple but just a smal</a:t>
            </a:r>
            <a:r>
              <a:rPr lang="en-US" dirty="0" smtClean="0"/>
              <a:t>l extension of the algorithm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err="1" smtClean="0"/>
              <a:t>subwindows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err="1" smtClean="0"/>
              <a:t>subwindows</a:t>
            </a:r>
            <a:r>
              <a:rPr lang="en-US" sz="2600" dirty="0" smtClean="0"/>
              <a:t> 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r>
              <a:rPr lang="en-US" dirty="0" smtClean="0"/>
              <a:t>Occupancy </a:t>
            </a:r>
            <a:r>
              <a:rPr lang="en-US" dirty="0" smtClean="0"/>
              <a:t>based on </a:t>
            </a:r>
            <a:r>
              <a:rPr lang="en-US" dirty="0" smtClean="0"/>
              <a:t>scale</a:t>
            </a:r>
          </a:p>
          <a:p>
            <a:pPr>
              <a:buNone/>
            </a:pPr>
            <a:r>
              <a:rPr lang="en-US" dirty="0" smtClean="0"/>
              <a:t>Issues with memory </a:t>
            </a:r>
            <a:r>
              <a:rPr lang="en-US" dirty="0" smtClean="0"/>
              <a:t>coalescing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Cascade </a:t>
            </a:r>
            <a:r>
              <a:rPr lang="en-US" dirty="0" smtClean="0"/>
              <a:t>versus non-cascade on </a:t>
            </a:r>
            <a:r>
              <a:rPr lang="en-US" dirty="0" smtClean="0"/>
              <a:t>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300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  <vt:lpstr>Computing Integral Images</vt:lpstr>
      <vt:lpstr>Occupancy Based on Scale</vt:lpstr>
      <vt:lpstr>Memory Coalescing</vt:lpstr>
      <vt:lpstr>Cascade versus Non-Cascade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Kramer</cp:lastModifiedBy>
  <cp:revision>28</cp:revision>
  <dcterms:created xsi:type="dcterms:W3CDTF">2012-03-14T06:17:08Z</dcterms:created>
  <dcterms:modified xsi:type="dcterms:W3CDTF">2012-03-14T20:45:09Z</dcterms:modified>
</cp:coreProperties>
</file>