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t>3/13/2012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t>3/13/2012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t>3/13/2012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7FA8-6401-44AA-A199-0446E9745075}" type="datetimeFigureOut">
              <a:rPr lang="en-US" smtClean="0"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76237-7925-4578-81FE-7737AE0013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 Detection on the GPU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 Monroe and Kramer </a:t>
            </a:r>
            <a:r>
              <a:rPr lang="en-US" dirty="0" err="1" smtClean="0"/>
              <a:t>Straube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Viola-Jones 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Idea: Use simple rectangular classifiers to rule out things that aren’t faces until you end up with only things that are faces.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(insert image of face and integral image of it)</a:t>
            </a:r>
          </a:p>
          <a:p>
            <a:pPr>
              <a:buNone/>
            </a:pPr>
            <a:r>
              <a:rPr lang="en-US" dirty="0" smtClean="0"/>
              <a:t>Integral images reduce memory lookups of classifiers</a:t>
            </a:r>
          </a:p>
          <a:p>
            <a:pPr>
              <a:buNone/>
            </a:pPr>
            <a:r>
              <a:rPr lang="en-US" dirty="0" smtClean="0"/>
              <a:t>Pre-compute areas by summing all pixels </a:t>
            </a:r>
            <a:r>
              <a:rPr lang="en-US" i="1" dirty="0" smtClean="0"/>
              <a:t>above</a:t>
            </a:r>
            <a:r>
              <a:rPr lang="en-US" dirty="0" smtClean="0"/>
              <a:t> and </a:t>
            </a:r>
            <a:r>
              <a:rPr lang="en-US" i="1" dirty="0" smtClean="0"/>
              <a:t>left</a:t>
            </a:r>
            <a:r>
              <a:rPr lang="en-US" dirty="0" smtClean="0"/>
              <a:t> of the given pixel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Simple rectangular classifiers</a:t>
            </a:r>
          </a:p>
          <a:p>
            <a:pPr>
              <a:buNone/>
            </a:pPr>
            <a:r>
              <a:rPr lang="en-US" dirty="0" smtClean="0"/>
              <a:t>Fit value = white area – black area</a:t>
            </a:r>
          </a:p>
          <a:p>
            <a:pPr>
              <a:buNone/>
            </a:pPr>
            <a:r>
              <a:rPr lang="en-US" dirty="0" smtClean="0"/>
              <a:t>Find fit value at many different image locations</a:t>
            </a:r>
            <a:endParaRPr lang="en-US" dirty="0"/>
          </a:p>
        </p:txBody>
      </p:sp>
      <p:pic>
        <p:nvPicPr>
          <p:cNvPr id="1026" name="Picture 2" descr="C:\Dev\FaceDetect\report\images\classifiers.eps"/>
          <p:cNvPicPr>
            <a:picLocks noChangeAspect="1" noChangeArrowheads="1"/>
          </p:cNvPicPr>
          <p:nvPr/>
        </p:nvPicPr>
        <p:blipFill>
          <a:blip r:embed="rId2" cstate="print"/>
          <a:srcRect r="7692"/>
          <a:stretch>
            <a:fillRect/>
          </a:stretch>
        </p:blipFill>
        <p:spPr bwMode="auto">
          <a:xfrm>
            <a:off x="3733800" y="1721115"/>
            <a:ext cx="4800600" cy="38615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Have each classifier remove all of the failures from the input data for the next classifier</a:t>
            </a:r>
          </a:p>
          <a:p>
            <a:pPr>
              <a:buNone/>
            </a:pPr>
            <a:r>
              <a:rPr lang="en-US" dirty="0" smtClean="0"/>
              <a:t>Anything left at the end is a face</a:t>
            </a:r>
          </a:p>
          <a:p>
            <a:pPr>
              <a:buNone/>
            </a:pPr>
            <a:r>
              <a:rPr lang="en-US" dirty="0" smtClean="0"/>
              <a:t>(insert flow </a:t>
            </a:r>
            <a:r>
              <a:rPr lang="en-US" smtClean="0"/>
              <a:t>chart image)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Glasses </a:t>
            </a:r>
            <a:r>
              <a:rPr lang="en-US" dirty="0"/>
              <a:t>C</a:t>
            </a:r>
            <a:r>
              <a:rPr lang="en-US" dirty="0" smtClean="0"/>
              <a:t>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One extra classifier to determine whether the faces detected have glasses on or not</a:t>
            </a:r>
            <a:endParaRPr lang="en-US" dirty="0"/>
          </a:p>
        </p:txBody>
      </p:sp>
      <p:pic>
        <p:nvPicPr>
          <p:cNvPr id="2050" name="Picture 2" descr="C:\Dev\FaceDetect\report\images\glasses_identifier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7094" y="1828801"/>
            <a:ext cx="3493086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for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Different scales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 smtClean="0"/>
              <a:t>Evaluate identifier at different sizes</a:t>
            </a:r>
          </a:p>
          <a:p>
            <a:pPr>
              <a:buNone/>
            </a:pPr>
            <a:r>
              <a:rPr lang="en-US" dirty="0" smtClean="0"/>
              <a:t>Different </a:t>
            </a:r>
            <a:r>
              <a:rPr lang="en-US" dirty="0" err="1" smtClean="0"/>
              <a:t>subwindows</a:t>
            </a:r>
            <a:endParaRPr lang="en-US" dirty="0" smtClean="0"/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Many different </a:t>
            </a:r>
            <a:r>
              <a:rPr lang="en-US" sz="2600" dirty="0" err="1" smtClean="0"/>
              <a:t>subwindows</a:t>
            </a:r>
            <a:r>
              <a:rPr lang="en-US" sz="2600" dirty="0" smtClean="0"/>
              <a:t> per image at different offsets and different scales</a:t>
            </a:r>
          </a:p>
          <a:p>
            <a:pPr>
              <a:buNone/>
            </a:pPr>
            <a:r>
              <a:rPr lang="en-US" dirty="0" smtClean="0"/>
              <a:t>Different identifiers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 smtClean="0"/>
              <a:t>We only use a single identifier per stage and cascade them so this one cannot be used in our implementation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of results with minimal 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Occupancy based on scale</a:t>
            </a:r>
          </a:p>
          <a:p>
            <a:pPr>
              <a:buNone/>
            </a:pPr>
            <a:r>
              <a:rPr lang="en-US" dirty="0" smtClean="0"/>
              <a:t>Integral images on GPU vs. CPU</a:t>
            </a:r>
          </a:p>
          <a:p>
            <a:pPr>
              <a:buNone/>
            </a:pPr>
            <a:r>
              <a:rPr lang="en-US" dirty="0" smtClean="0"/>
              <a:t>Cascade versus non-cascade on GPU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168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Face Detection on the GPU</vt:lpstr>
      <vt:lpstr>Viola-Jones Object Detection</vt:lpstr>
      <vt:lpstr>Integral Images</vt:lpstr>
      <vt:lpstr>Classifiers</vt:lpstr>
      <vt:lpstr>Cascading Classifiers</vt:lpstr>
      <vt:lpstr>Glasses Classifier</vt:lpstr>
      <vt:lpstr>Opportunities for Parallelism</vt:lpstr>
      <vt:lpstr>Results</vt:lpstr>
      <vt:lpstr>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on the GPU</dc:title>
  <dc:creator>Condor</dc:creator>
  <cp:lastModifiedBy>Condor</cp:lastModifiedBy>
  <cp:revision>15</cp:revision>
  <dcterms:created xsi:type="dcterms:W3CDTF">2012-03-14T06:17:08Z</dcterms:created>
  <dcterms:modified xsi:type="dcterms:W3CDTF">2012-03-14T07:56:13Z</dcterms:modified>
</cp:coreProperties>
</file>