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3400" y="1219200"/>
            <a:ext cx="6781800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Parallel approach (GPU): </a:t>
            </a:r>
          </a:p>
          <a:p>
            <a:pPr>
              <a:buNone/>
            </a:pPr>
            <a:r>
              <a:rPr lang="en-US" sz="2600" dirty="0" smtClean="0"/>
              <a:t>	compute all pixels above (column scan)</a:t>
            </a:r>
          </a:p>
          <a:p>
            <a:pPr>
              <a:buNone/>
            </a:pPr>
            <a:r>
              <a:rPr lang="en-US" sz="2600" dirty="0" smtClean="0"/>
              <a:t>	then add the column scan values of each location to the left (row scan</a:t>
            </a:r>
            <a:r>
              <a:rPr lang="en-US" sz="2600" dirty="0" smtClean="0"/>
              <a:t>)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Serial </a:t>
            </a:r>
            <a:r>
              <a:rPr lang="en-US" dirty="0" smtClean="0"/>
              <a:t>approach (CPU):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Just iterate through from top left down to bottom right and add the </a:t>
            </a:r>
            <a:r>
              <a:rPr lang="en-US" sz="2600" dirty="0" smtClean="0"/>
              <a:t>neighbors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Results: CPU wins (0.000709s vs. 0.005148s)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Based 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of identifiers equals more concurrent threads that can be run</a:t>
            </a:r>
          </a:p>
          <a:p>
            <a:pPr>
              <a:buNone/>
            </a:pPr>
            <a:r>
              <a:rPr lang="en-US" dirty="0" smtClean="0"/>
              <a:t>Each thread only using ~10 registers so no local memory issues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Optimal thread count (based on CUDA calculator): 128 threads per block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Classifier memory accesses are not regular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classifier skips several pixels as it is scanned across the image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Issue: How to make these sparse but predictable memory accesses coalesce?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versus Non-Cascade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CPU, cascading removes a ton of work and is a net win</a:t>
            </a:r>
          </a:p>
          <a:p>
            <a:pPr>
              <a:buNone/>
            </a:pPr>
            <a:r>
              <a:rPr lang="en-US" dirty="0" smtClean="0"/>
              <a:t>On GPU, parallel units can do the extra work that makes cascading lose some of its advantage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Removing the bad sub-windows also takes GPU time (scan)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verted_question_mark_altern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8207716">
            <a:off x="2663739" y="1908562"/>
            <a:ext cx="3583453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pPr marL="347472" indent="-347472">
              <a:buNone/>
            </a:pPr>
            <a:r>
              <a:rPr lang="en-US" dirty="0" smtClean="0"/>
              <a:t>Integral </a:t>
            </a:r>
            <a:r>
              <a:rPr lang="en-US" dirty="0" smtClean="0"/>
              <a:t>images reduce memory lookups of </a:t>
            </a:r>
            <a:r>
              <a:rPr lang="en-US" dirty="0" smtClean="0"/>
              <a:t>classifiers</a:t>
            </a:r>
          </a:p>
          <a:p>
            <a:pPr marL="347472" indent="-347472">
              <a:buNone/>
            </a:pPr>
            <a:endParaRPr lang="en-US" dirty="0" smtClean="0"/>
          </a:p>
          <a:p>
            <a:pPr marL="347472" indent="-347472"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62600" y="1676400"/>
            <a:ext cx="2590800" cy="4749404"/>
            <a:chOff x="5334000" y="1496108"/>
            <a:chExt cx="2743200" cy="5028780"/>
          </a:xfrm>
        </p:grpSpPr>
        <p:pic>
          <p:nvPicPr>
            <p:cNvPr id="4" name="Picture 3" descr="screenshot1.png"/>
            <p:cNvPicPr>
              <a:picLocks noChangeAspect="1"/>
            </p:cNvPicPr>
            <p:nvPr/>
          </p:nvPicPr>
          <p:blipFill>
            <a:blip r:embed="rId2"/>
            <a:srcRect t="2222" r="51105" b="52222"/>
            <a:stretch>
              <a:fillRect/>
            </a:stretch>
          </p:blipFill>
          <p:spPr>
            <a:xfrm>
              <a:off x="5334000" y="1496108"/>
              <a:ext cx="2743200" cy="2542492"/>
            </a:xfrm>
            <a:prstGeom prst="rect">
              <a:avLst/>
            </a:prstGeom>
          </p:spPr>
        </p:pic>
        <p:pic>
          <p:nvPicPr>
            <p:cNvPr id="5" name="Picture 4" descr="screenshot1.png"/>
            <p:cNvPicPr>
              <a:picLocks noChangeAspect="1"/>
            </p:cNvPicPr>
            <p:nvPr/>
          </p:nvPicPr>
          <p:blipFill>
            <a:blip r:embed="rId2"/>
            <a:srcRect l="50000" t="2222" b="52222"/>
            <a:stretch>
              <a:fillRect/>
            </a:stretch>
          </p:blipFill>
          <p:spPr>
            <a:xfrm>
              <a:off x="5334000" y="4038600"/>
              <a:ext cx="2743200" cy="248628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347472">
              <a:buNone/>
            </a:pPr>
            <a:r>
              <a:rPr lang="en-US" dirty="0" smtClean="0"/>
              <a:t>Simple rectangular classifiers</a:t>
            </a:r>
          </a:p>
          <a:p>
            <a:pPr marL="347472">
              <a:buNone/>
            </a:pPr>
            <a:r>
              <a:rPr lang="en-US" dirty="0" smtClean="0"/>
              <a:t>Fit value = white area – black area</a:t>
            </a:r>
          </a:p>
          <a:p>
            <a:pPr marL="347472"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4114800"/>
            <a:ext cx="8153400" cy="2198132"/>
            <a:chOff x="533400" y="4114800"/>
            <a:chExt cx="8153400" cy="2198132"/>
          </a:xfrm>
        </p:grpSpPr>
        <p:grpSp>
          <p:nvGrpSpPr>
            <p:cNvPr id="5" name="Group 5"/>
            <p:cNvGrpSpPr/>
            <p:nvPr/>
          </p:nvGrpSpPr>
          <p:grpSpPr>
            <a:xfrm>
              <a:off x="533400" y="4114800"/>
              <a:ext cx="2438400" cy="990600"/>
              <a:chOff x="685800" y="4114800"/>
              <a:chExt cx="2438400" cy="990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85800" y="4114800"/>
                <a:ext cx="2438400" cy="9906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4419600"/>
                <a:ext cx="16764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Sub-windows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4290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44312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4419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21" idx="6"/>
              <a:endCxn id="6" idx="1"/>
            </p:cNvCxnSpPr>
            <p:nvPr/>
          </p:nvCxnSpPr>
          <p:spPr>
            <a:xfrm>
              <a:off x="2971800" y="4610100"/>
              <a:ext cx="457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5140036" y="4610100"/>
              <a:ext cx="8797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13" idx="0"/>
            </p:cNvCxnSpPr>
            <p:nvPr/>
          </p:nvCxnSpPr>
          <p:spPr>
            <a:xfrm flipH="1">
              <a:off x="4267200" y="5105400"/>
              <a:ext cx="17318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57600" y="5943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a face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4876800" y="5105400"/>
              <a:ext cx="1998518" cy="10228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19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563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4191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4800" y="4648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5943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 face!</a:t>
              </a:r>
              <a:endParaRPr lang="en-US" dirty="0"/>
            </a:p>
          </p:txBody>
        </p:sp>
        <p:cxnSp>
          <p:nvCxnSpPr>
            <p:cNvPr id="20" name="Curved Connector 33"/>
            <p:cNvCxnSpPr>
              <a:stCxn id="7" idx="3"/>
              <a:endCxn id="19" idx="0"/>
            </p:cNvCxnSpPr>
            <p:nvPr/>
          </p:nvCxnSpPr>
          <p:spPr>
            <a:xfrm>
              <a:off x="7730836" y="4610100"/>
              <a:ext cx="308264" cy="1333500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One extra classifier to determine whether the faces detected have glasses on or not</a:t>
            </a:r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Overly simple but just a small extension of the algorithm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 err="1" smtClean="0"/>
              <a:t>subwindows</a:t>
            </a:r>
            <a:endParaRPr lang="en-US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</a:t>
            </a:r>
            <a:r>
              <a:rPr lang="en-US" sz="2600" dirty="0" err="1" smtClean="0"/>
              <a:t>subwindows</a:t>
            </a:r>
            <a:r>
              <a:rPr lang="en-US" sz="2600" dirty="0" smtClean="0"/>
              <a:t> 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of results with minimal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Integral images on GPU vs. </a:t>
            </a:r>
            <a:r>
              <a:rPr lang="en-US" dirty="0" smtClean="0"/>
              <a:t>CPU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Occupancy based on </a:t>
            </a:r>
            <a:r>
              <a:rPr lang="en-US" dirty="0" smtClean="0"/>
              <a:t>scale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Issues with memory </a:t>
            </a:r>
            <a:r>
              <a:rPr lang="en-US" dirty="0" smtClean="0"/>
              <a:t>coalescing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Cascade versus non-cascade on 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299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  <vt:lpstr>Computing Integral Images</vt:lpstr>
      <vt:lpstr>Occupancy Based on Scale</vt:lpstr>
      <vt:lpstr>Memory Coalescing</vt:lpstr>
      <vt:lpstr>Cascade versus Non-Cascade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Kramer</cp:lastModifiedBy>
  <cp:revision>30</cp:revision>
  <dcterms:created xsi:type="dcterms:W3CDTF">2012-03-14T06:17:08Z</dcterms:created>
  <dcterms:modified xsi:type="dcterms:W3CDTF">2012-03-14T22:45:57Z</dcterms:modified>
</cp:coreProperties>
</file>