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AU" sz="1070"/>
              <a:t>About 350,000 people ski or snowboard at Big Mountain</a:t>
            </a:r>
            <a:endParaRPr sz="1070"/>
          </a:p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-"/>
            </a:pPr>
            <a:r>
              <a:rPr lang="en-AU" sz="1070"/>
              <a:t>Access to 105 trials</a:t>
            </a:r>
            <a:endParaRPr sz="1070"/>
          </a:p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-"/>
            </a:pPr>
            <a:r>
              <a:rPr lang="en-AU" sz="1070"/>
              <a:t>Base elevation 4464 ft, summit is 6817, drop is 2353 ft</a:t>
            </a:r>
            <a:endParaRPr sz="1070"/>
          </a:p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-"/>
            </a:pPr>
            <a:r>
              <a:rPr lang="en-AU" sz="1070"/>
              <a:t>Cut cost without undermining ticket price and support even higher ticket price </a:t>
            </a:r>
            <a:endParaRPr sz="1070"/>
          </a:p>
        </p:txBody>
      </p:sp>
      <p:sp>
        <p:nvSpPr>
          <p:cNvPr id="35" name="Google Shape;35;p3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60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Char char="-"/>
            </a:pPr>
            <a:r>
              <a:rPr lang="en-AU" sz="1071"/>
              <a:t>Reduce operational cost without </a:t>
            </a:r>
            <a:r>
              <a:rPr lang="en-AU" sz="1071"/>
              <a:t>previously</a:t>
            </a:r>
            <a:r>
              <a:rPr lang="en-AU" sz="1071"/>
              <a:t> increasing the profit margin</a:t>
            </a:r>
            <a:endParaRPr i="0" sz="1071" u="none" cap="none" strike="noStrike">
              <a:solidFill>
                <a:srgbClr val="000000"/>
              </a:solidFill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AU" sz="1071"/>
              <a:t>Solution space is only for Big Mountain with the addition of a new chair lift and the amount of people visit in mind. 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Char char="-"/>
            </a:pPr>
            <a:r>
              <a:rPr lang="en-AU" sz="1070"/>
              <a:t>Incorrect data data </a:t>
            </a:r>
            <a:r>
              <a:rPr lang="en-AU" sz="1070"/>
              <a:t>obtained</a:t>
            </a:r>
            <a:r>
              <a:rPr lang="en-AU" sz="1070"/>
              <a:t> or missing data </a:t>
            </a:r>
            <a:endParaRPr sz="1070"/>
          </a:p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-"/>
            </a:pPr>
            <a:r>
              <a:rPr lang="en-AU" sz="1070"/>
              <a:t>A dramatically increase of people </a:t>
            </a:r>
            <a:r>
              <a:rPr lang="en-AU" sz="1070"/>
              <a:t>visiting</a:t>
            </a:r>
            <a:r>
              <a:rPr lang="en-AU" sz="1070"/>
              <a:t> can be a problem </a:t>
            </a:r>
            <a:endParaRPr sz="1070"/>
          </a:p>
        </p:txBody>
      </p:sp>
      <p:sp>
        <p:nvSpPr>
          <p:cNvPr id="38" name="Google Shape;38;p3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Char char="-"/>
            </a:pPr>
            <a:r>
              <a:rPr lang="en-AU" sz="1070"/>
              <a:t>CSV file obtained by Database Manager, Alesha Eisen</a:t>
            </a:r>
            <a:endParaRPr i="0" sz="1070" u="none" cap="none" strike="noStrike">
              <a:solidFill>
                <a:srgbClr val="000000"/>
              </a:solidFill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3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AU" sz="1071"/>
              <a:t>Director of Operations: Jimmy Blackburn</a:t>
            </a:r>
            <a:endParaRPr sz="1071"/>
          </a:p>
          <a:p>
            <a:pPr indent="-29660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-"/>
            </a:pPr>
            <a:r>
              <a:rPr lang="en-AU" sz="1071"/>
              <a:t>Database Manager: Alesha Eisen</a:t>
            </a:r>
            <a:endParaRPr sz="1071"/>
          </a:p>
        </p:txBody>
      </p:sp>
      <p:sp>
        <p:nvSpPr>
          <p:cNvPr id="48" name="Google Shape;48;p3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What </a:t>
            </a:r>
            <a:r>
              <a:rPr b="1" lang="en-AU"/>
              <a:t>strategy</a:t>
            </a:r>
            <a:r>
              <a:rPr b="1" lang="en-AU"/>
              <a:t> can Big Mountain Resort develop to capitilize its facilities to reduce or offset their newly additional </a:t>
            </a:r>
            <a:r>
              <a:rPr b="1" lang="en-AU"/>
              <a:t>operating</a:t>
            </a:r>
            <a:r>
              <a:rPr b="1" lang="en-AU"/>
              <a:t> cost of 1,540,000 this season?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