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55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29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3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73C290-5403-48B3-B401-8DC1E8AA949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B872-8BCD-4119-9A1A-89C1C246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0" y="254729"/>
            <a:ext cx="6381204" cy="63812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5029" y="670561"/>
            <a:ext cx="4955177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Stops vs. Zip codes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1987" y="1541417"/>
            <a:ext cx="43368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QUESTION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Do low income areas rely more heavily on public transportation?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r>
              <a:rPr lang="en-US" b="1" dirty="0" smtClean="0"/>
              <a:t>THE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58 zip codes 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Highest number of bus stops from one zip code is 210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Seven zip codes only one bus stop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31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461554"/>
            <a:ext cx="7768046" cy="62440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0490" y="792481"/>
            <a:ext cx="6008915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 code vs. Income (size = poverty rate)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42811" y="2290915"/>
            <a:ext cx="3448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EXPECTATIONS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Zip codes with higher poverty rate will have a higher number of bus </a:t>
            </a:r>
            <a:r>
              <a:rPr lang="en-US" b="1" dirty="0" smtClean="0"/>
              <a:t>stops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Wealthier zip codes will have fewer bus stops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3" y="102325"/>
            <a:ext cx="7805058" cy="64203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2410" y="435429"/>
            <a:ext cx="6043749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 vs. Poverty Rate (size=# of bus stops)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38903" y="1854926"/>
            <a:ext cx="29086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ANALYSIS 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Lower income zip codes have a higher number of bus stop locations.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Wealthier zip codes lack access to public transportation </a:t>
            </a: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96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109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>School of Mathematical &amp; Statistical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Avila</dc:creator>
  <cp:lastModifiedBy>Sabrina Avila</cp:lastModifiedBy>
  <cp:revision>6</cp:revision>
  <dcterms:created xsi:type="dcterms:W3CDTF">2020-08-01T08:43:08Z</dcterms:created>
  <dcterms:modified xsi:type="dcterms:W3CDTF">2020-08-01T09:32:37Z</dcterms:modified>
</cp:coreProperties>
</file>